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ink/ink2.xml" ContentType="application/inkml+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50"/>
  </p:notesMasterIdLst>
  <p:sldIdLst>
    <p:sldId id="258" r:id="rId5"/>
    <p:sldId id="2147470941" r:id="rId6"/>
    <p:sldId id="542" r:id="rId7"/>
    <p:sldId id="281" r:id="rId8"/>
    <p:sldId id="641" r:id="rId9"/>
    <p:sldId id="414" r:id="rId10"/>
    <p:sldId id="2147470946" r:id="rId11"/>
    <p:sldId id="418" r:id="rId12"/>
    <p:sldId id="420" r:id="rId13"/>
    <p:sldId id="421" r:id="rId14"/>
    <p:sldId id="1079" r:id="rId15"/>
    <p:sldId id="285" r:id="rId16"/>
    <p:sldId id="11088465" r:id="rId17"/>
    <p:sldId id="11088522" r:id="rId18"/>
    <p:sldId id="2147470942" r:id="rId19"/>
    <p:sldId id="2147470911" r:id="rId20"/>
    <p:sldId id="2147470912" r:id="rId21"/>
    <p:sldId id="2147470913" r:id="rId22"/>
    <p:sldId id="2147470910" r:id="rId23"/>
    <p:sldId id="2147470943" r:id="rId24"/>
    <p:sldId id="2147470914" r:id="rId25"/>
    <p:sldId id="2147470936" r:id="rId26"/>
    <p:sldId id="2147470921" r:id="rId27"/>
    <p:sldId id="2147470922" r:id="rId28"/>
    <p:sldId id="2147470923" r:id="rId29"/>
    <p:sldId id="2147470916" r:id="rId30"/>
    <p:sldId id="2147470919" r:id="rId31"/>
    <p:sldId id="2147470920" r:id="rId32"/>
    <p:sldId id="2147470924" r:id="rId33"/>
    <p:sldId id="2147470925" r:id="rId34"/>
    <p:sldId id="2147470926" r:id="rId35"/>
    <p:sldId id="2147470927" r:id="rId36"/>
    <p:sldId id="2147470928" r:id="rId37"/>
    <p:sldId id="2147470929" r:id="rId38"/>
    <p:sldId id="2147470930" r:id="rId39"/>
    <p:sldId id="2147470931" r:id="rId40"/>
    <p:sldId id="2147470932" r:id="rId41"/>
    <p:sldId id="2147470937" r:id="rId42"/>
    <p:sldId id="2147470938" r:id="rId43"/>
    <p:sldId id="2147470939" r:id="rId44"/>
    <p:sldId id="2147470940" r:id="rId45"/>
    <p:sldId id="2147470945" r:id="rId46"/>
    <p:sldId id="2147470947" r:id="rId47"/>
    <p:sldId id="2147470944" r:id="rId48"/>
    <p:sldId id="2147470909" r:id="rId49"/>
  </p:sldIdLst>
  <p:sldSz cx="12192000" cy="6858000"/>
  <p:notesSz cx="6858000" cy="9144000"/>
  <p:embeddedFontLst>
    <p:embeddedFont>
      <p:font typeface="DengXian" panose="02010600030101010101" pitchFamily="2" charset="-122"/>
      <p:regular r:id="rId51"/>
      <p:bold r:id="rId52"/>
    </p:embeddedFont>
    <p:embeddedFont>
      <p:font typeface="Poppins" panose="00000500000000000000" pitchFamily="2" charset="0"/>
      <p:regular r:id="rId53"/>
      <p:bold r:id="rId54"/>
      <p:italic r:id="rId55"/>
      <p:boldItalic r:id="rId56"/>
    </p:embeddedFont>
    <p:embeddedFont>
      <p:font typeface="Roboto" panose="02000000000000000000" pitchFamily="2" charset="0"/>
      <p:regular r:id="rId57"/>
      <p:bold r:id="rId58"/>
      <p:italic r:id="rId59"/>
      <p:boldItalic r:id="rId60"/>
    </p:embeddedFont>
    <p:embeddedFont>
      <p:font typeface="Sage Headline Black" panose="02010600030101010101" charset="0"/>
      <p:bold r:id="rId61"/>
    </p:embeddedFont>
    <p:embeddedFont>
      <p:font typeface="Sage Text" panose="02010600030101010101" charset="0"/>
      <p:regular r:id="rId62"/>
      <p:bold r:id="rId63"/>
      <p:italic r:id="rId64"/>
      <p:boldItalic r:id="rId65"/>
    </p:embeddedFont>
    <p:embeddedFont>
      <p:font typeface="Sage Text Light" panose="02010600030101010101" charset="0"/>
      <p:regular r:id="rId66"/>
      <p:italic r:id="rId67"/>
    </p:embeddedFont>
    <p:embeddedFont>
      <p:font typeface="Sage UI" panose="02010600030101010101" charset="0"/>
      <p:regular r:id="rId68"/>
      <p:bold r:id="rId69"/>
    </p:embeddedFont>
    <p:embeddedFont>
      <p:font typeface="Segoe UI" panose="020B0502040204020203" pitchFamily="34" charset="0"/>
      <p:regular r:id="rId70"/>
      <p:bold r:id="rId71"/>
      <p:italic r:id="rId72"/>
      <p:bold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68" userDrawn="1">
          <p15:clr>
            <a:srgbClr val="A4A3A4"/>
          </p15:clr>
        </p15:guide>
        <p15:guide id="2" pos="3840" userDrawn="1">
          <p15:clr>
            <a:srgbClr val="A4A3A4"/>
          </p15:clr>
        </p15:guide>
        <p15:guide id="3" orient="horz" pos="288" userDrawn="1">
          <p15:clr>
            <a:srgbClr val="A4A3A4"/>
          </p15:clr>
        </p15:guide>
        <p15:guide id="4" pos="54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B9DF3F-5BBD-D711-2F77-1252D0F34466}" name="Malik, Helen" initials="MH" userId="S::helen.malik@sage.com::20ab8a2e-ff6f-4be7-965b-b39f68bc56c0" providerId="AD"/>
  <p188:author id="{BC48A6B0-BB92-2119-61DE-22B63594794F}" name="Becky Potgieter" initials="BP" userId="S::Rebecca.Potgieter@sage.com::117c5c61-d637-4830-97c0-3bab5abc51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34"/>
    <a:srgbClr val="ABABAB"/>
    <a:srgbClr val="001C2D"/>
    <a:srgbClr val="00293F"/>
    <a:srgbClr val="003D3C"/>
    <a:srgbClr val="006362"/>
    <a:srgbClr val="00A65C"/>
    <a:srgbClr val="CCCCCC"/>
    <a:srgbClr val="0062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DEC72E-52FD-4841-8F09-4B7B981488ED}" v="1567" dt="2025-03-18T02:55:56.3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20" autoAdjust="0"/>
  </p:normalViewPr>
  <p:slideViewPr>
    <p:cSldViewPr snapToGrid="0">
      <p:cViewPr varScale="1">
        <p:scale>
          <a:sx n="59" d="100"/>
          <a:sy n="59" d="100"/>
        </p:scale>
        <p:origin x="940" y="52"/>
      </p:cViewPr>
      <p:guideLst>
        <p:guide orient="horz" pos="3468"/>
        <p:guide pos="3840"/>
        <p:guide orient="horz" pos="288"/>
        <p:guide pos="54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font" Target="fonts/font22.fntdata"/><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notesMaster" Target="notesMasters/notesMaster1.xml"/><Relationship Id="rId55" Type="http://schemas.openxmlformats.org/officeDocument/2006/relationships/font" Target="fonts/font5.fntdata"/><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21.fntdata"/><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nfang deng" userId="86f51e45-d0bf-4489-bab6-6eada344dfc8" providerId="ADAL" clId="{1BDEC72E-52FD-4841-8F09-4B7B981488ED}"/>
    <pc:docChg chg="undo custSel addSld delSld modSld sldOrd">
      <pc:chgData name="Jinfang deng" userId="86f51e45-d0bf-4489-bab6-6eada344dfc8" providerId="ADAL" clId="{1BDEC72E-52FD-4841-8F09-4B7B981488ED}" dt="2025-03-19T07:52:53.702" v="15727" actId="20577"/>
      <pc:docMkLst>
        <pc:docMk/>
      </pc:docMkLst>
      <pc:sldChg chg="addSp delSp modSp mod modTransition addAnim delAnim modAnim">
        <pc:chgData name="Jinfang deng" userId="86f51e45-d0bf-4489-bab6-6eada344dfc8" providerId="ADAL" clId="{1BDEC72E-52FD-4841-8F09-4B7B981488ED}" dt="2025-03-18T02:55:56.331" v="15346" actId="478"/>
        <pc:sldMkLst>
          <pc:docMk/>
          <pc:sldMk cId="1366234387" sldId="258"/>
        </pc:sldMkLst>
        <pc:picChg chg="add del mod">
          <ac:chgData name="Jinfang deng" userId="86f51e45-d0bf-4489-bab6-6eada344dfc8" providerId="ADAL" clId="{1BDEC72E-52FD-4841-8F09-4B7B981488ED}" dt="2025-03-18T02:55:56.331" v="15346" actId="478"/>
          <ac:picMkLst>
            <pc:docMk/>
            <pc:sldMk cId="1366234387" sldId="258"/>
            <ac:picMk id="3" creationId="{99F16F52-771D-1A93-EC79-6D5E5DB42047}"/>
          </ac:picMkLst>
        </pc:picChg>
      </pc:sldChg>
      <pc:sldChg chg="modNotesTx">
        <pc:chgData name="Jinfang deng" userId="86f51e45-d0bf-4489-bab6-6eada344dfc8" providerId="ADAL" clId="{1BDEC72E-52FD-4841-8F09-4B7B981488ED}" dt="2025-03-17T08:28:09.585" v="1629" actId="20577"/>
        <pc:sldMkLst>
          <pc:docMk/>
          <pc:sldMk cId="1606459034" sldId="281"/>
        </pc:sldMkLst>
      </pc:sldChg>
      <pc:sldChg chg="modSp mod modNotesTx">
        <pc:chgData name="Jinfang deng" userId="86f51e45-d0bf-4489-bab6-6eada344dfc8" providerId="ADAL" clId="{1BDEC72E-52FD-4841-8F09-4B7B981488ED}" dt="2025-03-19T07:45:40.530" v="15721" actId="20577"/>
        <pc:sldMkLst>
          <pc:docMk/>
          <pc:sldMk cId="4026576366" sldId="285"/>
        </pc:sldMkLst>
        <pc:spChg chg="mod">
          <ac:chgData name="Jinfang deng" userId="86f51e45-d0bf-4489-bab6-6eada344dfc8" providerId="ADAL" clId="{1BDEC72E-52FD-4841-8F09-4B7B981488ED}" dt="2025-03-18T01:30:48.539" v="13642" actId="255"/>
          <ac:spMkLst>
            <pc:docMk/>
            <pc:sldMk cId="4026576366" sldId="285"/>
            <ac:spMk id="3" creationId="{21808E2B-9D9F-CB4A-2B5D-B75F5AAB742C}"/>
          </ac:spMkLst>
        </pc:spChg>
      </pc:sldChg>
      <pc:sldChg chg="addSp delSp modSp mod modNotesTx">
        <pc:chgData name="Jinfang deng" userId="86f51e45-d0bf-4489-bab6-6eada344dfc8" providerId="ADAL" clId="{1BDEC72E-52FD-4841-8F09-4B7B981488ED}" dt="2025-03-19T07:39:35.869" v="15414" actId="20577"/>
        <pc:sldMkLst>
          <pc:docMk/>
          <pc:sldMk cId="1446531606" sldId="414"/>
        </pc:sldMkLst>
        <pc:spChg chg="mod">
          <ac:chgData name="Jinfang deng" userId="86f51e45-d0bf-4489-bab6-6eada344dfc8" providerId="ADAL" clId="{1BDEC72E-52FD-4841-8F09-4B7B981488ED}" dt="2025-03-18T01:29:55.740" v="13639" actId="2711"/>
          <ac:spMkLst>
            <pc:docMk/>
            <pc:sldMk cId="1446531606" sldId="414"/>
            <ac:spMk id="3" creationId="{00000000-0000-0000-0000-000000000000}"/>
          </ac:spMkLst>
        </pc:spChg>
        <pc:spChg chg="mod">
          <ac:chgData name="Jinfang deng" userId="86f51e45-d0bf-4489-bab6-6eada344dfc8" providerId="ADAL" clId="{1BDEC72E-52FD-4841-8F09-4B7B981488ED}" dt="2025-03-18T01:24:29.370" v="13622"/>
          <ac:spMkLst>
            <pc:docMk/>
            <pc:sldMk cId="1446531606" sldId="414"/>
            <ac:spMk id="27" creationId="{5719C65E-E831-D614-1B27-5C6ECCB15F86}"/>
          </ac:spMkLst>
        </pc:spChg>
      </pc:sldChg>
      <pc:sldChg chg="ord modNotesTx">
        <pc:chgData name="Jinfang deng" userId="86f51e45-d0bf-4489-bab6-6eada344dfc8" providerId="ADAL" clId="{1BDEC72E-52FD-4841-8F09-4B7B981488ED}" dt="2025-03-17T08:39:52.757" v="2881" actId="20577"/>
        <pc:sldMkLst>
          <pc:docMk/>
          <pc:sldMk cId="2521615323" sldId="418"/>
        </pc:sldMkLst>
      </pc:sldChg>
      <pc:sldChg chg="modNotesTx">
        <pc:chgData name="Jinfang deng" userId="86f51e45-d0bf-4489-bab6-6eada344dfc8" providerId="ADAL" clId="{1BDEC72E-52FD-4841-8F09-4B7B981488ED}" dt="2025-03-19T07:40:09.925" v="15416" actId="20577"/>
        <pc:sldMkLst>
          <pc:docMk/>
          <pc:sldMk cId="549223270" sldId="420"/>
        </pc:sldMkLst>
      </pc:sldChg>
      <pc:sldChg chg="modNotesTx">
        <pc:chgData name="Jinfang deng" userId="86f51e45-d0bf-4489-bab6-6eada344dfc8" providerId="ADAL" clId="{1BDEC72E-52FD-4841-8F09-4B7B981488ED}" dt="2025-03-19T07:41:17.298" v="15439" actId="20577"/>
        <pc:sldMkLst>
          <pc:docMk/>
          <pc:sldMk cId="1541719110" sldId="421"/>
        </pc:sldMkLst>
      </pc:sldChg>
      <pc:sldChg chg="modSp add mod">
        <pc:chgData name="Jinfang deng" userId="86f51e45-d0bf-4489-bab6-6eada344dfc8" providerId="ADAL" clId="{1BDEC72E-52FD-4841-8F09-4B7B981488ED}" dt="2025-03-17T07:18:45.569" v="416" actId="20577"/>
        <pc:sldMkLst>
          <pc:docMk/>
          <pc:sldMk cId="832480238" sldId="542"/>
        </pc:sldMkLst>
        <pc:spChg chg="mod">
          <ac:chgData name="Jinfang deng" userId="86f51e45-d0bf-4489-bab6-6eada344dfc8" providerId="ADAL" clId="{1BDEC72E-52FD-4841-8F09-4B7B981488ED}" dt="2025-03-17T07:18:45.569" v="416" actId="20577"/>
          <ac:spMkLst>
            <pc:docMk/>
            <pc:sldMk cId="832480238" sldId="542"/>
            <ac:spMk id="4" creationId="{3926F967-C1B1-2E43-8EFA-7467B6AD7017}"/>
          </ac:spMkLst>
        </pc:spChg>
      </pc:sldChg>
      <pc:sldChg chg="modNotesTx">
        <pc:chgData name="Jinfang deng" userId="86f51e45-d0bf-4489-bab6-6eada344dfc8" providerId="ADAL" clId="{1BDEC72E-52FD-4841-8F09-4B7B981488ED}" dt="2025-03-17T08:31:42.853" v="2054" actId="20577"/>
        <pc:sldMkLst>
          <pc:docMk/>
          <pc:sldMk cId="2202922928" sldId="641"/>
        </pc:sldMkLst>
      </pc:sldChg>
      <pc:sldChg chg="modSp mod modNotesTx">
        <pc:chgData name="Jinfang deng" userId="86f51e45-d0bf-4489-bab6-6eada344dfc8" providerId="ADAL" clId="{1BDEC72E-52FD-4841-8F09-4B7B981488ED}" dt="2025-03-19T07:43:57.386" v="15636" actId="20577"/>
        <pc:sldMkLst>
          <pc:docMk/>
          <pc:sldMk cId="102637784" sldId="1079"/>
        </pc:sldMkLst>
        <pc:spChg chg="mod">
          <ac:chgData name="Jinfang deng" userId="86f51e45-d0bf-4489-bab6-6eada344dfc8" providerId="ADAL" clId="{1BDEC72E-52FD-4841-8F09-4B7B981488ED}" dt="2025-03-18T01:30:18.340" v="13640" actId="255"/>
          <ac:spMkLst>
            <pc:docMk/>
            <pc:sldMk cId="102637784" sldId="1079"/>
            <ac:spMk id="23" creationId="{62D861C7-D3FC-0480-AA97-A5DC0D7961FC}"/>
          </ac:spMkLst>
        </pc:spChg>
      </pc:sldChg>
      <pc:sldChg chg="modSp mod modNotesTx">
        <pc:chgData name="Jinfang deng" userId="86f51e45-d0bf-4489-bab6-6eada344dfc8" providerId="ADAL" clId="{1BDEC72E-52FD-4841-8F09-4B7B981488ED}" dt="2025-03-19T07:45:57.345" v="15722" actId="20577"/>
        <pc:sldMkLst>
          <pc:docMk/>
          <pc:sldMk cId="152925975" sldId="11088465"/>
        </pc:sldMkLst>
        <pc:spChg chg="mod">
          <ac:chgData name="Jinfang deng" userId="86f51e45-d0bf-4489-bab6-6eada344dfc8" providerId="ADAL" clId="{1BDEC72E-52FD-4841-8F09-4B7B981488ED}" dt="2025-03-18T01:30:54.333" v="13643" actId="255"/>
          <ac:spMkLst>
            <pc:docMk/>
            <pc:sldMk cId="152925975" sldId="11088465"/>
            <ac:spMk id="2" creationId="{3D34EB83-25BA-FC29-59AD-3E4B462D5126}"/>
          </ac:spMkLst>
        </pc:spChg>
        <pc:picChg chg="mod">
          <ac:chgData name="Jinfang deng" userId="86f51e45-d0bf-4489-bab6-6eada344dfc8" providerId="ADAL" clId="{1BDEC72E-52FD-4841-8F09-4B7B981488ED}" dt="2025-03-17T06:42:39.099" v="134" actId="1076"/>
          <ac:picMkLst>
            <pc:docMk/>
            <pc:sldMk cId="152925975" sldId="11088465"/>
            <ac:picMk id="6" creationId="{EC105A7D-FCBA-C18F-F5F1-3D1EF05CF7E3}"/>
          </ac:picMkLst>
        </pc:picChg>
      </pc:sldChg>
      <pc:sldChg chg="del">
        <pc:chgData name="Jinfang deng" userId="86f51e45-d0bf-4489-bab6-6eada344dfc8" providerId="ADAL" clId="{1BDEC72E-52FD-4841-8F09-4B7B981488ED}" dt="2025-03-17T07:38:36.126" v="723" actId="47"/>
        <pc:sldMkLst>
          <pc:docMk/>
          <pc:sldMk cId="857990524" sldId="11088466"/>
        </pc:sldMkLst>
      </pc:sldChg>
      <pc:sldChg chg="modSp mod modNotesTx">
        <pc:chgData name="Jinfang deng" userId="86f51e45-d0bf-4489-bab6-6eada344dfc8" providerId="ADAL" clId="{1BDEC72E-52FD-4841-8F09-4B7B981488ED}" dt="2025-03-18T01:31:24.970" v="13647" actId="1076"/>
        <pc:sldMkLst>
          <pc:docMk/>
          <pc:sldMk cId="2360052833" sldId="11088522"/>
        </pc:sldMkLst>
        <pc:spChg chg="mod">
          <ac:chgData name="Jinfang deng" userId="86f51e45-d0bf-4489-bab6-6eada344dfc8" providerId="ADAL" clId="{1BDEC72E-52FD-4841-8F09-4B7B981488ED}" dt="2025-03-18T01:28:11.425" v="13638" actId="20577"/>
          <ac:spMkLst>
            <pc:docMk/>
            <pc:sldMk cId="2360052833" sldId="11088522"/>
            <ac:spMk id="9" creationId="{65F5CE94-E06D-9F4D-B85D-FBE172391DC0}"/>
          </ac:spMkLst>
        </pc:spChg>
        <pc:spChg chg="mod">
          <ac:chgData name="Jinfang deng" userId="86f51e45-d0bf-4489-bab6-6eada344dfc8" providerId="ADAL" clId="{1BDEC72E-52FD-4841-8F09-4B7B981488ED}" dt="2025-03-18T01:31:24.970" v="13647" actId="1076"/>
          <ac:spMkLst>
            <pc:docMk/>
            <pc:sldMk cId="2360052833" sldId="11088522"/>
            <ac:spMk id="11" creationId="{2EB7209E-A9B3-AF9E-0B3B-91EB6C34EC43}"/>
          </ac:spMkLst>
        </pc:spChg>
        <pc:spChg chg="mod">
          <ac:chgData name="Jinfang deng" userId="86f51e45-d0bf-4489-bab6-6eada344dfc8" providerId="ADAL" clId="{1BDEC72E-52FD-4841-8F09-4B7B981488ED}" dt="2025-03-17T06:57:04.497" v="146" actId="1076"/>
          <ac:spMkLst>
            <pc:docMk/>
            <pc:sldMk cId="2360052833" sldId="11088522"/>
            <ac:spMk id="12" creationId="{653730E5-5BAB-18DF-146C-6248B0527555}"/>
          </ac:spMkLst>
        </pc:spChg>
      </pc:sldChg>
      <pc:sldChg chg="modSp mod modNotesTx">
        <pc:chgData name="Jinfang deng" userId="86f51e45-d0bf-4489-bab6-6eada344dfc8" providerId="ADAL" clId="{1BDEC72E-52FD-4841-8F09-4B7B981488ED}" dt="2025-03-18T01:32:08.067" v="13654" actId="255"/>
        <pc:sldMkLst>
          <pc:docMk/>
          <pc:sldMk cId="4174823906" sldId="2147470910"/>
        </pc:sldMkLst>
        <pc:spChg chg="mod">
          <ac:chgData name="Jinfang deng" userId="86f51e45-d0bf-4489-bab6-6eada344dfc8" providerId="ADAL" clId="{1BDEC72E-52FD-4841-8F09-4B7B981488ED}" dt="2025-03-18T01:32:08.067" v="13654" actId="255"/>
          <ac:spMkLst>
            <pc:docMk/>
            <pc:sldMk cId="4174823906" sldId="2147470910"/>
            <ac:spMk id="2" creationId="{735540BF-98F0-A2C6-B196-47E5BA7053F5}"/>
          </ac:spMkLst>
        </pc:spChg>
      </pc:sldChg>
      <pc:sldChg chg="modSp mod ord modNotesTx">
        <pc:chgData name="Jinfang deng" userId="86f51e45-d0bf-4489-bab6-6eada344dfc8" providerId="ADAL" clId="{1BDEC72E-52FD-4841-8F09-4B7B981488ED}" dt="2025-03-18T01:31:40.423" v="13649" actId="255"/>
        <pc:sldMkLst>
          <pc:docMk/>
          <pc:sldMk cId="1029428216" sldId="2147470911"/>
        </pc:sldMkLst>
        <pc:spChg chg="mod">
          <ac:chgData name="Jinfang deng" userId="86f51e45-d0bf-4489-bab6-6eada344dfc8" providerId="ADAL" clId="{1BDEC72E-52FD-4841-8F09-4B7B981488ED}" dt="2025-03-18T01:31:40.423" v="13649" actId="255"/>
          <ac:spMkLst>
            <pc:docMk/>
            <pc:sldMk cId="1029428216" sldId="2147470911"/>
            <ac:spMk id="3" creationId="{86705C79-1870-0671-840E-3CC668F0A301}"/>
          </ac:spMkLst>
        </pc:spChg>
      </pc:sldChg>
      <pc:sldChg chg="modSp mod modNotesTx">
        <pc:chgData name="Jinfang deng" userId="86f51e45-d0bf-4489-bab6-6eada344dfc8" providerId="ADAL" clId="{1BDEC72E-52FD-4841-8F09-4B7B981488ED}" dt="2025-03-18T01:31:49.512" v="13650" actId="255"/>
        <pc:sldMkLst>
          <pc:docMk/>
          <pc:sldMk cId="2289518656" sldId="2147470912"/>
        </pc:sldMkLst>
        <pc:spChg chg="mod">
          <ac:chgData name="Jinfang deng" userId="86f51e45-d0bf-4489-bab6-6eada344dfc8" providerId="ADAL" clId="{1BDEC72E-52FD-4841-8F09-4B7B981488ED}" dt="2025-03-18T01:31:49.512" v="13650" actId="255"/>
          <ac:spMkLst>
            <pc:docMk/>
            <pc:sldMk cId="2289518656" sldId="2147470912"/>
            <ac:spMk id="3" creationId="{9FFDCAB2-9FE6-4F8A-069E-726C640E290E}"/>
          </ac:spMkLst>
        </pc:spChg>
      </pc:sldChg>
      <pc:sldChg chg="modSp mod modNotesTx">
        <pc:chgData name="Jinfang deng" userId="86f51e45-d0bf-4489-bab6-6eada344dfc8" providerId="ADAL" clId="{1BDEC72E-52FD-4841-8F09-4B7B981488ED}" dt="2025-03-19T07:52:53.702" v="15727" actId="20577"/>
        <pc:sldMkLst>
          <pc:docMk/>
          <pc:sldMk cId="3140268460" sldId="2147470913"/>
        </pc:sldMkLst>
        <pc:spChg chg="mod">
          <ac:chgData name="Jinfang deng" userId="86f51e45-d0bf-4489-bab6-6eada344dfc8" providerId="ADAL" clId="{1BDEC72E-52FD-4841-8F09-4B7B981488ED}" dt="2025-03-18T01:31:58.138" v="13652" actId="255"/>
          <ac:spMkLst>
            <pc:docMk/>
            <pc:sldMk cId="3140268460" sldId="2147470913"/>
            <ac:spMk id="2" creationId="{20479392-7B54-7607-CC06-E2DB5F1F86B9}"/>
          </ac:spMkLst>
        </pc:spChg>
        <pc:graphicFrameChg chg="mod">
          <ac:chgData name="Jinfang deng" userId="86f51e45-d0bf-4489-bab6-6eada344dfc8" providerId="ADAL" clId="{1BDEC72E-52FD-4841-8F09-4B7B981488ED}" dt="2025-03-17T06:32:04.139" v="130" actId="113"/>
          <ac:graphicFrameMkLst>
            <pc:docMk/>
            <pc:sldMk cId="3140268460" sldId="2147470913"/>
            <ac:graphicFrameMk id="5" creationId="{057E43C6-30EC-F1F4-7E41-34614638588B}"/>
          </ac:graphicFrameMkLst>
        </pc:graphicFrameChg>
      </pc:sldChg>
      <pc:sldChg chg="modSp mod modNotesTx">
        <pc:chgData name="Jinfang deng" userId="86f51e45-d0bf-4489-bab6-6eada344dfc8" providerId="ADAL" clId="{1BDEC72E-52FD-4841-8F09-4B7B981488ED}" dt="2025-03-18T01:32:45.135" v="13660" actId="1076"/>
        <pc:sldMkLst>
          <pc:docMk/>
          <pc:sldMk cId="3502052977" sldId="2147470914"/>
        </pc:sldMkLst>
        <pc:spChg chg="mod">
          <ac:chgData name="Jinfang deng" userId="86f51e45-d0bf-4489-bab6-6eada344dfc8" providerId="ADAL" clId="{1BDEC72E-52FD-4841-8F09-4B7B981488ED}" dt="2025-03-18T01:32:36.500" v="13659" actId="255"/>
          <ac:spMkLst>
            <pc:docMk/>
            <pc:sldMk cId="3502052977" sldId="2147470914"/>
            <ac:spMk id="2" creationId="{57DDC3F6-041F-103A-2E01-389ABF87BF6F}"/>
          </ac:spMkLst>
        </pc:spChg>
        <pc:graphicFrameChg chg="mod">
          <ac:chgData name="Jinfang deng" userId="86f51e45-d0bf-4489-bab6-6eada344dfc8" providerId="ADAL" clId="{1BDEC72E-52FD-4841-8F09-4B7B981488ED}" dt="2025-03-18T01:32:45.135" v="13660" actId="1076"/>
          <ac:graphicFrameMkLst>
            <pc:docMk/>
            <pc:sldMk cId="3502052977" sldId="2147470914"/>
            <ac:graphicFrameMk id="6" creationId="{39874594-AF18-E42F-B359-DF32B83A6EAC}"/>
          </ac:graphicFrameMkLst>
        </pc:graphicFrameChg>
      </pc:sldChg>
      <pc:sldChg chg="del">
        <pc:chgData name="Jinfang deng" userId="86f51e45-d0bf-4489-bab6-6eada344dfc8" providerId="ADAL" clId="{1BDEC72E-52FD-4841-8F09-4B7B981488ED}" dt="2025-03-17T03:22:45.375" v="18" actId="47"/>
        <pc:sldMkLst>
          <pc:docMk/>
          <pc:sldMk cId="1541987628" sldId="2147470915"/>
        </pc:sldMkLst>
      </pc:sldChg>
      <pc:sldChg chg="addSp modSp mod modNotesTx">
        <pc:chgData name="Jinfang deng" userId="86f51e45-d0bf-4489-bab6-6eada344dfc8" providerId="ADAL" clId="{1BDEC72E-52FD-4841-8F09-4B7B981488ED}" dt="2025-03-18T01:55:38.888" v="14400" actId="20577"/>
        <pc:sldMkLst>
          <pc:docMk/>
          <pc:sldMk cId="306230574" sldId="2147470916"/>
        </pc:sldMkLst>
        <pc:spChg chg="mod">
          <ac:chgData name="Jinfang deng" userId="86f51e45-d0bf-4489-bab6-6eada344dfc8" providerId="ADAL" clId="{1BDEC72E-52FD-4841-8F09-4B7B981488ED}" dt="2025-03-18T01:40:12.548" v="13941" actId="1076"/>
          <ac:spMkLst>
            <pc:docMk/>
            <pc:sldMk cId="306230574" sldId="2147470916"/>
            <ac:spMk id="3" creationId="{08F403E4-8429-E6AD-C2D8-5228095DF52C}"/>
          </ac:spMkLst>
        </pc:spChg>
        <pc:spChg chg="mod">
          <ac:chgData name="Jinfang deng" userId="86f51e45-d0bf-4489-bab6-6eada344dfc8" providerId="ADAL" clId="{1BDEC72E-52FD-4841-8F09-4B7B981488ED}" dt="2025-03-18T01:40:33.500" v="13945" actId="1076"/>
          <ac:spMkLst>
            <pc:docMk/>
            <pc:sldMk cId="306230574" sldId="2147470916"/>
            <ac:spMk id="5" creationId="{219CEBF9-F9E3-8B55-C0B6-2613D4ABFF1E}"/>
          </ac:spMkLst>
        </pc:spChg>
        <pc:spChg chg="mod">
          <ac:chgData name="Jinfang deng" userId="86f51e45-d0bf-4489-bab6-6eada344dfc8" providerId="ADAL" clId="{1BDEC72E-52FD-4841-8F09-4B7B981488ED}" dt="2025-03-18T01:40:29.750" v="13944" actId="14100"/>
          <ac:spMkLst>
            <pc:docMk/>
            <pc:sldMk cId="306230574" sldId="2147470916"/>
            <ac:spMk id="6" creationId="{23267D70-4EF1-B46B-7B1D-24D7742B0E12}"/>
          </ac:spMkLst>
        </pc:spChg>
        <pc:spChg chg="add mod">
          <ac:chgData name="Jinfang deng" userId="86f51e45-d0bf-4489-bab6-6eada344dfc8" providerId="ADAL" clId="{1BDEC72E-52FD-4841-8F09-4B7B981488ED}" dt="2025-03-18T01:54:42.481" v="14326" actId="208"/>
          <ac:spMkLst>
            <pc:docMk/>
            <pc:sldMk cId="306230574" sldId="2147470916"/>
            <ac:spMk id="7" creationId="{9CEE2A66-5529-B8D6-873D-9FDFFD75A87D}"/>
          </ac:spMkLst>
        </pc:spChg>
        <pc:spChg chg="add mod">
          <ac:chgData name="Jinfang deng" userId="86f51e45-d0bf-4489-bab6-6eada344dfc8" providerId="ADAL" clId="{1BDEC72E-52FD-4841-8F09-4B7B981488ED}" dt="2025-03-18T01:54:55.276" v="14328" actId="208"/>
          <ac:spMkLst>
            <pc:docMk/>
            <pc:sldMk cId="306230574" sldId="2147470916"/>
            <ac:spMk id="8" creationId="{19AE088F-4272-6811-BEC7-AE53808D502E}"/>
          </ac:spMkLst>
        </pc:spChg>
        <pc:picChg chg="add mod">
          <ac:chgData name="Jinfang deng" userId="86f51e45-d0bf-4489-bab6-6eada344dfc8" providerId="ADAL" clId="{1BDEC72E-52FD-4841-8F09-4B7B981488ED}" dt="2025-03-17T03:26:20.962" v="35" actId="1076"/>
          <ac:picMkLst>
            <pc:docMk/>
            <pc:sldMk cId="306230574" sldId="2147470916"/>
            <ac:picMk id="2" creationId="{25986EF1-164C-F8C8-6E45-DCB312C22644}"/>
          </ac:picMkLst>
        </pc:picChg>
      </pc:sldChg>
      <pc:sldChg chg="modSp mod modNotesTx">
        <pc:chgData name="Jinfang deng" userId="86f51e45-d0bf-4489-bab6-6eada344dfc8" providerId="ADAL" clId="{1BDEC72E-52FD-4841-8F09-4B7B981488ED}" dt="2025-03-18T01:41:17.535" v="13953" actId="1076"/>
        <pc:sldMkLst>
          <pc:docMk/>
          <pc:sldMk cId="3252968649" sldId="2147470919"/>
        </pc:sldMkLst>
        <pc:spChg chg="mod">
          <ac:chgData name="Jinfang deng" userId="86f51e45-d0bf-4489-bab6-6eada344dfc8" providerId="ADAL" clId="{1BDEC72E-52FD-4841-8F09-4B7B981488ED}" dt="2025-03-18T01:40:57.647" v="13947" actId="1076"/>
          <ac:spMkLst>
            <pc:docMk/>
            <pc:sldMk cId="3252968649" sldId="2147470919"/>
            <ac:spMk id="5" creationId="{142BADEF-6BC1-3EDB-1B0F-BB56E1D93FE4}"/>
          </ac:spMkLst>
        </pc:spChg>
        <pc:spChg chg="mod">
          <ac:chgData name="Jinfang deng" userId="86f51e45-d0bf-4489-bab6-6eada344dfc8" providerId="ADAL" clId="{1BDEC72E-52FD-4841-8F09-4B7B981488ED}" dt="2025-03-18T01:41:17.535" v="13953" actId="1076"/>
          <ac:spMkLst>
            <pc:docMk/>
            <pc:sldMk cId="3252968649" sldId="2147470919"/>
            <ac:spMk id="7" creationId="{AF718016-22B9-A37D-0DEF-811971F89A01}"/>
          </ac:spMkLst>
        </pc:spChg>
        <pc:spChg chg="mod">
          <ac:chgData name="Jinfang deng" userId="86f51e45-d0bf-4489-bab6-6eada344dfc8" providerId="ADAL" clId="{1BDEC72E-52FD-4841-8F09-4B7B981488ED}" dt="2025-03-18T01:41:14.837" v="13952" actId="14100"/>
          <ac:spMkLst>
            <pc:docMk/>
            <pc:sldMk cId="3252968649" sldId="2147470919"/>
            <ac:spMk id="9" creationId="{EA20471E-E0E9-1ED1-9D93-16DF7A0E6D64}"/>
          </ac:spMkLst>
        </pc:spChg>
        <pc:picChg chg="mod">
          <ac:chgData name="Jinfang deng" userId="86f51e45-d0bf-4489-bab6-6eada344dfc8" providerId="ADAL" clId="{1BDEC72E-52FD-4841-8F09-4B7B981488ED}" dt="2025-03-16T11:53:37.825" v="1" actId="1076"/>
          <ac:picMkLst>
            <pc:docMk/>
            <pc:sldMk cId="3252968649" sldId="2147470919"/>
            <ac:picMk id="6" creationId="{69464AFA-C68F-3424-FE94-441953DCCFD5}"/>
          </ac:picMkLst>
        </pc:picChg>
      </pc:sldChg>
      <pc:sldChg chg="addSp delSp modSp mod modNotesTx">
        <pc:chgData name="Jinfang deng" userId="86f51e45-d0bf-4489-bab6-6eada344dfc8" providerId="ADAL" clId="{1BDEC72E-52FD-4841-8F09-4B7B981488ED}" dt="2025-03-18T01:57:18.420" v="14474" actId="20577"/>
        <pc:sldMkLst>
          <pc:docMk/>
          <pc:sldMk cId="2826368377" sldId="2147470920"/>
        </pc:sldMkLst>
        <pc:spChg chg="add mod">
          <ac:chgData name="Jinfang deng" userId="86f51e45-d0bf-4489-bab6-6eada344dfc8" providerId="ADAL" clId="{1BDEC72E-52FD-4841-8F09-4B7B981488ED}" dt="2025-03-17T10:06:27.217" v="11204" actId="208"/>
          <ac:spMkLst>
            <pc:docMk/>
            <pc:sldMk cId="2826368377" sldId="2147470920"/>
            <ac:spMk id="2" creationId="{5ADF78FC-3160-AD1E-3B3E-3F73D2AFA238}"/>
          </ac:spMkLst>
        </pc:spChg>
        <pc:spChg chg="add del mod">
          <ac:chgData name="Jinfang deng" userId="86f51e45-d0bf-4489-bab6-6eada344dfc8" providerId="ADAL" clId="{1BDEC72E-52FD-4841-8F09-4B7B981488ED}" dt="2025-03-18T01:41:34.984" v="13955" actId="21"/>
          <ac:spMkLst>
            <pc:docMk/>
            <pc:sldMk cId="2826368377" sldId="2147470920"/>
            <ac:spMk id="4" creationId="{150DC6FE-4D7D-BDC3-C8F3-CCBCF2948B4D}"/>
          </ac:spMkLst>
        </pc:spChg>
        <pc:spChg chg="add mod">
          <ac:chgData name="Jinfang deng" userId="86f51e45-d0bf-4489-bab6-6eada344dfc8" providerId="ADAL" clId="{1BDEC72E-52FD-4841-8F09-4B7B981488ED}" dt="2025-03-18T01:41:42.242" v="13956"/>
          <ac:spMkLst>
            <pc:docMk/>
            <pc:sldMk cId="2826368377" sldId="2147470920"/>
            <ac:spMk id="6" creationId="{7A70A3AA-000B-E65B-6E15-8FB02A4DD571}"/>
          </ac:spMkLst>
        </pc:spChg>
        <pc:spChg chg="del">
          <ac:chgData name="Jinfang deng" userId="86f51e45-d0bf-4489-bab6-6eada344dfc8" providerId="ADAL" clId="{1BDEC72E-52FD-4841-8F09-4B7B981488ED}" dt="2025-03-18T01:41:31.604" v="13954" actId="478"/>
          <ac:spMkLst>
            <pc:docMk/>
            <pc:sldMk cId="2826368377" sldId="2147470920"/>
            <ac:spMk id="7" creationId="{09A2E0D1-B7E1-11FE-E200-A04D42F2A70E}"/>
          </ac:spMkLst>
        </pc:spChg>
        <pc:spChg chg="add mod">
          <ac:chgData name="Jinfang deng" userId="86f51e45-d0bf-4489-bab6-6eada344dfc8" providerId="ADAL" clId="{1BDEC72E-52FD-4841-8F09-4B7B981488ED}" dt="2025-03-18T01:41:42.242" v="13956"/>
          <ac:spMkLst>
            <pc:docMk/>
            <pc:sldMk cId="2826368377" sldId="2147470920"/>
            <ac:spMk id="8" creationId="{8384D7C9-9906-F90E-6631-17B792A63D18}"/>
          </ac:spMkLst>
        </pc:spChg>
        <pc:spChg chg="del">
          <ac:chgData name="Jinfang deng" userId="86f51e45-d0bf-4489-bab6-6eada344dfc8" providerId="ADAL" clId="{1BDEC72E-52FD-4841-8F09-4B7B981488ED}" dt="2025-03-18T01:41:31.604" v="13954" actId="478"/>
          <ac:spMkLst>
            <pc:docMk/>
            <pc:sldMk cId="2826368377" sldId="2147470920"/>
            <ac:spMk id="9" creationId="{E9BE9A4A-AFAC-2619-F985-43128F5C64AE}"/>
          </ac:spMkLst>
        </pc:spChg>
        <pc:spChg chg="del">
          <ac:chgData name="Jinfang deng" userId="86f51e45-d0bf-4489-bab6-6eada344dfc8" providerId="ADAL" clId="{1BDEC72E-52FD-4841-8F09-4B7B981488ED}" dt="2025-03-18T01:41:31.604" v="13954" actId="478"/>
          <ac:spMkLst>
            <pc:docMk/>
            <pc:sldMk cId="2826368377" sldId="2147470920"/>
            <ac:spMk id="10" creationId="{FAB9F4D1-DA94-CAD9-F620-848CE00E6439}"/>
          </ac:spMkLst>
        </pc:spChg>
        <pc:spChg chg="add mod">
          <ac:chgData name="Jinfang deng" userId="86f51e45-d0bf-4489-bab6-6eada344dfc8" providerId="ADAL" clId="{1BDEC72E-52FD-4841-8F09-4B7B981488ED}" dt="2025-03-18T01:41:42.242" v="13956"/>
          <ac:spMkLst>
            <pc:docMk/>
            <pc:sldMk cId="2826368377" sldId="2147470920"/>
            <ac:spMk id="11" creationId="{583FB37A-A6FF-0471-A538-F2B2D9EF85EC}"/>
          </ac:spMkLst>
        </pc:spChg>
        <pc:spChg chg="add mod">
          <ac:chgData name="Jinfang deng" userId="86f51e45-d0bf-4489-bab6-6eada344dfc8" providerId="ADAL" clId="{1BDEC72E-52FD-4841-8F09-4B7B981488ED}" dt="2025-03-18T01:57:18.420" v="14474" actId="20577"/>
          <ac:spMkLst>
            <pc:docMk/>
            <pc:sldMk cId="2826368377" sldId="2147470920"/>
            <ac:spMk id="13" creationId="{9F6F3914-491C-01BE-0F84-6CE9FAE7D1FA}"/>
          </ac:spMkLst>
        </pc:spChg>
      </pc:sldChg>
      <pc:sldChg chg="addSp delSp modSp mod modNotesTx">
        <pc:chgData name="Jinfang deng" userId="86f51e45-d0bf-4489-bab6-6eada344dfc8" providerId="ADAL" clId="{1BDEC72E-52FD-4841-8F09-4B7B981488ED}" dt="2025-03-18T01:38:44.027" v="13924" actId="14100"/>
        <pc:sldMkLst>
          <pc:docMk/>
          <pc:sldMk cId="2083855939" sldId="2147470921"/>
        </pc:sldMkLst>
        <pc:spChg chg="mod">
          <ac:chgData name="Jinfang deng" userId="86f51e45-d0bf-4489-bab6-6eada344dfc8" providerId="ADAL" clId="{1BDEC72E-52FD-4841-8F09-4B7B981488ED}" dt="2025-03-18T01:38:34.330" v="13922" actId="255"/>
          <ac:spMkLst>
            <pc:docMk/>
            <pc:sldMk cId="2083855939" sldId="2147470921"/>
            <ac:spMk id="2" creationId="{4835A058-A69E-466D-F24C-2E81B20FEBD2}"/>
          </ac:spMkLst>
        </pc:spChg>
        <pc:spChg chg="mod">
          <ac:chgData name="Jinfang deng" userId="86f51e45-d0bf-4489-bab6-6eada344dfc8" providerId="ADAL" clId="{1BDEC72E-52FD-4841-8F09-4B7B981488ED}" dt="2025-03-18T01:38:44.027" v="13924" actId="14100"/>
          <ac:spMkLst>
            <pc:docMk/>
            <pc:sldMk cId="2083855939" sldId="2147470921"/>
            <ac:spMk id="5" creationId="{1B20EBB2-242B-4E98-F59C-6ABCA68C4CDC}"/>
          </ac:spMkLst>
        </pc:spChg>
        <pc:spChg chg="add mod">
          <ac:chgData name="Jinfang deng" userId="86f51e45-d0bf-4489-bab6-6eada344dfc8" providerId="ADAL" clId="{1BDEC72E-52FD-4841-8F09-4B7B981488ED}" dt="2025-03-18T01:38:10.980" v="13921" actId="207"/>
          <ac:spMkLst>
            <pc:docMk/>
            <pc:sldMk cId="2083855939" sldId="2147470921"/>
            <ac:spMk id="6" creationId="{55A5A258-D538-1C33-6F8F-CF532F96ED0F}"/>
          </ac:spMkLst>
        </pc:spChg>
        <pc:picChg chg="add mod">
          <ac:chgData name="Jinfang deng" userId="86f51e45-d0bf-4489-bab6-6eada344dfc8" providerId="ADAL" clId="{1BDEC72E-52FD-4841-8F09-4B7B981488ED}" dt="2025-03-17T03:25:19.782" v="31" actId="1076"/>
          <ac:picMkLst>
            <pc:docMk/>
            <pc:sldMk cId="2083855939" sldId="2147470921"/>
            <ac:picMk id="3" creationId="{FB7F0260-178D-DFF0-78B9-CAA14DBFCDDA}"/>
          </ac:picMkLst>
        </pc:picChg>
      </pc:sldChg>
      <pc:sldChg chg="addSp modSp mod modNotesTx">
        <pc:chgData name="Jinfang deng" userId="86f51e45-d0bf-4489-bab6-6eada344dfc8" providerId="ADAL" clId="{1BDEC72E-52FD-4841-8F09-4B7B981488ED}" dt="2025-03-18T01:51:41.303" v="14116" actId="20577"/>
        <pc:sldMkLst>
          <pc:docMk/>
          <pc:sldMk cId="1600194477" sldId="2147470922"/>
        </pc:sldMkLst>
        <pc:spChg chg="mod">
          <ac:chgData name="Jinfang deng" userId="86f51e45-d0bf-4489-bab6-6eada344dfc8" providerId="ADAL" clId="{1BDEC72E-52FD-4841-8F09-4B7B981488ED}" dt="2025-03-18T01:38:56.043" v="13925" actId="255"/>
          <ac:spMkLst>
            <pc:docMk/>
            <pc:sldMk cId="1600194477" sldId="2147470922"/>
            <ac:spMk id="2" creationId="{AA466B75-108E-F38F-FBB7-70E244DF5771}"/>
          </ac:spMkLst>
        </pc:spChg>
        <pc:spChg chg="add mod">
          <ac:chgData name="Jinfang deng" userId="86f51e45-d0bf-4489-bab6-6eada344dfc8" providerId="ADAL" clId="{1BDEC72E-52FD-4841-8F09-4B7B981488ED}" dt="2025-03-17T10:02:12.533" v="10741" actId="208"/>
          <ac:spMkLst>
            <pc:docMk/>
            <pc:sldMk cId="1600194477" sldId="2147470922"/>
            <ac:spMk id="3" creationId="{01BF1299-8867-F2D0-ED0E-2EFF803CC0D3}"/>
          </ac:spMkLst>
        </pc:spChg>
        <pc:spChg chg="mod">
          <ac:chgData name="Jinfang deng" userId="86f51e45-d0bf-4489-bab6-6eada344dfc8" providerId="ADAL" clId="{1BDEC72E-52FD-4841-8F09-4B7B981488ED}" dt="2025-03-18T01:39:15.232" v="13931" actId="1076"/>
          <ac:spMkLst>
            <pc:docMk/>
            <pc:sldMk cId="1600194477" sldId="2147470922"/>
            <ac:spMk id="5" creationId="{5E85C5AE-ACDC-A910-710A-23B0BF97947C}"/>
          </ac:spMkLst>
        </pc:spChg>
        <pc:spChg chg="add mod">
          <ac:chgData name="Jinfang deng" userId="86f51e45-d0bf-4489-bab6-6eada344dfc8" providerId="ADAL" clId="{1BDEC72E-52FD-4841-8F09-4B7B981488ED}" dt="2025-03-18T01:51:41.303" v="14116" actId="20577"/>
          <ac:spMkLst>
            <pc:docMk/>
            <pc:sldMk cId="1600194477" sldId="2147470922"/>
            <ac:spMk id="6" creationId="{E7BD6D15-A262-B806-52AD-A0DAC3C69AF9}"/>
          </ac:spMkLst>
        </pc:spChg>
      </pc:sldChg>
      <pc:sldChg chg="addSp modSp mod">
        <pc:chgData name="Jinfang deng" userId="86f51e45-d0bf-4489-bab6-6eada344dfc8" providerId="ADAL" clId="{1BDEC72E-52FD-4841-8F09-4B7B981488ED}" dt="2025-03-18T01:53:58.995" v="14324" actId="20577"/>
        <pc:sldMkLst>
          <pc:docMk/>
          <pc:sldMk cId="3087291851" sldId="2147470923"/>
        </pc:sldMkLst>
        <pc:spChg chg="mod">
          <ac:chgData name="Jinfang deng" userId="86f51e45-d0bf-4489-bab6-6eada344dfc8" providerId="ADAL" clId="{1BDEC72E-52FD-4841-8F09-4B7B981488ED}" dt="2025-03-18T01:39:24.517" v="13932" actId="255"/>
          <ac:spMkLst>
            <pc:docMk/>
            <pc:sldMk cId="3087291851" sldId="2147470923"/>
            <ac:spMk id="2" creationId="{6B8C5EB0-2214-8F5B-CE5D-237F62122A26}"/>
          </ac:spMkLst>
        </pc:spChg>
        <pc:spChg chg="mod">
          <ac:chgData name="Jinfang deng" userId="86f51e45-d0bf-4489-bab6-6eada344dfc8" providerId="ADAL" clId="{1BDEC72E-52FD-4841-8F09-4B7B981488ED}" dt="2025-03-18T01:39:34.238" v="13935" actId="1076"/>
          <ac:spMkLst>
            <pc:docMk/>
            <pc:sldMk cId="3087291851" sldId="2147470923"/>
            <ac:spMk id="5" creationId="{EEC22E5F-E67C-41C6-3831-B84729A30DCC}"/>
          </ac:spMkLst>
        </pc:spChg>
        <pc:spChg chg="add mod">
          <ac:chgData name="Jinfang deng" userId="86f51e45-d0bf-4489-bab6-6eada344dfc8" providerId="ADAL" clId="{1BDEC72E-52FD-4841-8F09-4B7B981488ED}" dt="2025-03-18T01:53:58.995" v="14324" actId="20577"/>
          <ac:spMkLst>
            <pc:docMk/>
            <pc:sldMk cId="3087291851" sldId="2147470923"/>
            <ac:spMk id="6" creationId="{2EF2F052-8034-E3A3-C9EB-6AC33EBE13FA}"/>
          </ac:spMkLst>
        </pc:spChg>
      </pc:sldChg>
      <pc:sldChg chg="addSp modSp mod modNotesTx">
        <pc:chgData name="Jinfang deng" userId="86f51e45-d0bf-4489-bab6-6eada344dfc8" providerId="ADAL" clId="{1BDEC72E-52FD-4841-8F09-4B7B981488ED}" dt="2025-03-18T01:58:16.683" v="14529" actId="20577"/>
        <pc:sldMkLst>
          <pc:docMk/>
          <pc:sldMk cId="3195178312" sldId="2147470924"/>
        </pc:sldMkLst>
        <pc:spChg chg="add mod">
          <ac:chgData name="Jinfang deng" userId="86f51e45-d0bf-4489-bab6-6eada344dfc8" providerId="ADAL" clId="{1BDEC72E-52FD-4841-8F09-4B7B981488ED}" dt="2025-03-17T10:08:22.164" v="11382" actId="1076"/>
          <ac:spMkLst>
            <pc:docMk/>
            <pc:sldMk cId="3195178312" sldId="2147470924"/>
            <ac:spMk id="2" creationId="{04A802FE-C45E-55C6-84AE-9B12A9D2E96D}"/>
          </ac:spMkLst>
        </pc:spChg>
        <pc:spChg chg="mod">
          <ac:chgData name="Jinfang deng" userId="86f51e45-d0bf-4489-bab6-6eada344dfc8" providerId="ADAL" clId="{1BDEC72E-52FD-4841-8F09-4B7B981488ED}" dt="2025-03-18T01:41:51.989" v="13957" actId="255"/>
          <ac:spMkLst>
            <pc:docMk/>
            <pc:sldMk cId="3195178312" sldId="2147470924"/>
            <ac:spMk id="3" creationId="{5F03F292-2B9A-2B71-5148-2FBDF74BF94A}"/>
          </ac:spMkLst>
        </pc:spChg>
        <pc:spChg chg="add">
          <ac:chgData name="Jinfang deng" userId="86f51e45-d0bf-4489-bab6-6eada344dfc8" providerId="ADAL" clId="{1BDEC72E-52FD-4841-8F09-4B7B981488ED}" dt="2025-03-17T10:08:34.616" v="11383" actId="11529"/>
          <ac:spMkLst>
            <pc:docMk/>
            <pc:sldMk cId="3195178312" sldId="2147470924"/>
            <ac:spMk id="5" creationId="{8F9C2EC8-E8C8-8A2A-694C-50A5030F82C6}"/>
          </ac:spMkLst>
        </pc:spChg>
        <pc:spChg chg="add mod">
          <ac:chgData name="Jinfang deng" userId="86f51e45-d0bf-4489-bab6-6eada344dfc8" providerId="ADAL" clId="{1BDEC72E-52FD-4841-8F09-4B7B981488ED}" dt="2025-03-18T01:58:16.683" v="14529" actId="20577"/>
          <ac:spMkLst>
            <pc:docMk/>
            <pc:sldMk cId="3195178312" sldId="2147470924"/>
            <ac:spMk id="7" creationId="{C27F4D66-7ECD-367E-70F0-E71219FDCF02}"/>
          </ac:spMkLst>
        </pc:spChg>
        <pc:spChg chg="mod">
          <ac:chgData name="Jinfang deng" userId="86f51e45-d0bf-4489-bab6-6eada344dfc8" providerId="ADAL" clId="{1BDEC72E-52FD-4841-8F09-4B7B981488ED}" dt="2025-03-18T01:42:03.908" v="13960" actId="1076"/>
          <ac:spMkLst>
            <pc:docMk/>
            <pc:sldMk cId="3195178312" sldId="2147470924"/>
            <ac:spMk id="8" creationId="{10BBFFF0-8D24-66FC-C94A-79E1AFEE083C}"/>
          </ac:spMkLst>
        </pc:spChg>
      </pc:sldChg>
      <pc:sldChg chg="addSp delSp modSp mod modNotesTx">
        <pc:chgData name="Jinfang deng" userId="86f51e45-d0bf-4489-bab6-6eada344dfc8" providerId="ADAL" clId="{1BDEC72E-52FD-4841-8F09-4B7B981488ED}" dt="2025-03-18T02:06:25.092" v="14761" actId="9405"/>
        <pc:sldMkLst>
          <pc:docMk/>
          <pc:sldMk cId="2346214731" sldId="2147470925"/>
        </pc:sldMkLst>
        <pc:spChg chg="add mod">
          <ac:chgData name="Jinfang deng" userId="86f51e45-d0bf-4489-bab6-6eada344dfc8" providerId="ADAL" clId="{1BDEC72E-52FD-4841-8F09-4B7B981488ED}" dt="2025-03-18T01:42:38.377" v="13966" actId="1076"/>
          <ac:spMkLst>
            <pc:docMk/>
            <pc:sldMk cId="2346214731" sldId="2147470925"/>
            <ac:spMk id="2" creationId="{73524232-10E5-E150-186F-85C743A56DDE}"/>
          </ac:spMkLst>
        </pc:spChg>
        <pc:spChg chg="del">
          <ac:chgData name="Jinfang deng" userId="86f51e45-d0bf-4489-bab6-6eada344dfc8" providerId="ADAL" clId="{1BDEC72E-52FD-4841-8F09-4B7B981488ED}" dt="2025-03-18T01:42:26.029" v="13963" actId="21"/>
          <ac:spMkLst>
            <pc:docMk/>
            <pc:sldMk cId="2346214731" sldId="2147470925"/>
            <ac:spMk id="3" creationId="{C5807943-2DFB-6409-10B1-44A2DFF1679D}"/>
          </ac:spMkLst>
        </pc:spChg>
        <pc:spChg chg="add mod">
          <ac:chgData name="Jinfang deng" userId="86f51e45-d0bf-4489-bab6-6eada344dfc8" providerId="ADAL" clId="{1BDEC72E-52FD-4841-8F09-4B7B981488ED}" dt="2025-03-18T01:42:38.377" v="13966" actId="1076"/>
          <ac:spMkLst>
            <pc:docMk/>
            <pc:sldMk cId="2346214731" sldId="2147470925"/>
            <ac:spMk id="6" creationId="{ADA8BB41-B032-0953-EC2E-819159B62E1B}"/>
          </ac:spMkLst>
        </pc:spChg>
        <pc:spChg chg="del">
          <ac:chgData name="Jinfang deng" userId="86f51e45-d0bf-4489-bab6-6eada344dfc8" providerId="ADAL" clId="{1BDEC72E-52FD-4841-8F09-4B7B981488ED}" dt="2025-03-18T01:42:30.842" v="13965" actId="478"/>
          <ac:spMkLst>
            <pc:docMk/>
            <pc:sldMk cId="2346214731" sldId="2147470925"/>
            <ac:spMk id="8" creationId="{5BB38DCF-68FC-5184-E8E2-04CC5BBB2912}"/>
          </ac:spMkLst>
        </pc:spChg>
        <pc:spChg chg="add del mod">
          <ac:chgData name="Jinfang deng" userId="86f51e45-d0bf-4489-bab6-6eada344dfc8" providerId="ADAL" clId="{1BDEC72E-52FD-4841-8F09-4B7B981488ED}" dt="2025-03-18T01:42:28.883" v="13964" actId="21"/>
          <ac:spMkLst>
            <pc:docMk/>
            <pc:sldMk cId="2346214731" sldId="2147470925"/>
            <ac:spMk id="9" creationId="{35AA5AC8-7AD2-698C-F5AB-BC8437C27378}"/>
          </ac:spMkLst>
        </pc:spChg>
        <pc:spChg chg="add mod">
          <ac:chgData name="Jinfang deng" userId="86f51e45-d0bf-4489-bab6-6eada344dfc8" providerId="ADAL" clId="{1BDEC72E-52FD-4841-8F09-4B7B981488ED}" dt="2025-03-18T02:01:22.420" v="14676" actId="1076"/>
          <ac:spMkLst>
            <pc:docMk/>
            <pc:sldMk cId="2346214731" sldId="2147470925"/>
            <ac:spMk id="10" creationId="{E89206AD-6B15-F00B-883C-6D03F82A44EE}"/>
          </ac:spMkLst>
        </pc:spChg>
        <pc:picChg chg="mod">
          <ac:chgData name="Jinfang deng" userId="86f51e45-d0bf-4489-bab6-6eada344dfc8" providerId="ADAL" clId="{1BDEC72E-52FD-4841-8F09-4B7B981488ED}" dt="2025-03-18T01:59:47.870" v="14534" actId="1076"/>
          <ac:picMkLst>
            <pc:docMk/>
            <pc:sldMk cId="2346214731" sldId="2147470925"/>
            <ac:picMk id="4" creationId="{3DF370EA-D48D-F242-D45B-DFF0FCFBD119}"/>
          </ac:picMkLst>
        </pc:picChg>
        <pc:inkChg chg="add">
          <ac:chgData name="Jinfang deng" userId="86f51e45-d0bf-4489-bab6-6eada344dfc8" providerId="ADAL" clId="{1BDEC72E-52FD-4841-8F09-4B7B981488ED}" dt="2025-03-18T02:06:25.092" v="14761" actId="9405"/>
          <ac:inkMkLst>
            <pc:docMk/>
            <pc:sldMk cId="2346214731" sldId="2147470925"/>
            <ac:inkMk id="11" creationId="{5F21701D-221F-D3CD-7372-46AF30EA76E2}"/>
          </ac:inkMkLst>
        </pc:inkChg>
      </pc:sldChg>
      <pc:sldChg chg="addSp delSp modSp mod modNotesTx">
        <pc:chgData name="Jinfang deng" userId="86f51e45-d0bf-4489-bab6-6eada344dfc8" providerId="ADAL" clId="{1BDEC72E-52FD-4841-8F09-4B7B981488ED}" dt="2025-03-18T02:02:19.979" v="14743" actId="20577"/>
        <pc:sldMkLst>
          <pc:docMk/>
          <pc:sldMk cId="879992257" sldId="2147470926"/>
        </pc:sldMkLst>
        <pc:spChg chg="del mod">
          <ac:chgData name="Jinfang deng" userId="86f51e45-d0bf-4489-bab6-6eada344dfc8" providerId="ADAL" clId="{1BDEC72E-52FD-4841-8F09-4B7B981488ED}" dt="2025-03-18T01:42:48.285" v="13968" actId="21"/>
          <ac:spMkLst>
            <pc:docMk/>
            <pc:sldMk cId="879992257" sldId="2147470926"/>
            <ac:spMk id="3" creationId="{F76C2078-BC95-8EA6-2AC5-98F47E0E1741}"/>
          </ac:spMkLst>
        </pc:spChg>
        <pc:spChg chg="add mod">
          <ac:chgData name="Jinfang deng" userId="86f51e45-d0bf-4489-bab6-6eada344dfc8" providerId="ADAL" clId="{1BDEC72E-52FD-4841-8F09-4B7B981488ED}" dt="2025-03-17T10:10:17.250" v="11520" actId="208"/>
          <ac:spMkLst>
            <pc:docMk/>
            <pc:sldMk cId="879992257" sldId="2147470926"/>
            <ac:spMk id="4" creationId="{C2755EF6-C137-B7B0-57EB-0808CDC4CB8D}"/>
          </ac:spMkLst>
        </pc:spChg>
        <pc:spChg chg="add del mod">
          <ac:chgData name="Jinfang deng" userId="86f51e45-d0bf-4489-bab6-6eada344dfc8" providerId="ADAL" clId="{1BDEC72E-52FD-4841-8F09-4B7B981488ED}" dt="2025-03-18T01:42:52.940" v="13969" actId="21"/>
          <ac:spMkLst>
            <pc:docMk/>
            <pc:sldMk cId="879992257" sldId="2147470926"/>
            <ac:spMk id="7" creationId="{A82C2082-A42D-053E-1362-898929944B80}"/>
          </ac:spMkLst>
        </pc:spChg>
        <pc:spChg chg="del">
          <ac:chgData name="Jinfang deng" userId="86f51e45-d0bf-4489-bab6-6eada344dfc8" providerId="ADAL" clId="{1BDEC72E-52FD-4841-8F09-4B7B981488ED}" dt="2025-03-18T01:42:54.985" v="13970" actId="21"/>
          <ac:spMkLst>
            <pc:docMk/>
            <pc:sldMk cId="879992257" sldId="2147470926"/>
            <ac:spMk id="8" creationId="{4B68CED6-DA86-4E47-8C0D-441B52F9101E}"/>
          </ac:spMkLst>
        </pc:spChg>
        <pc:spChg chg="add del mod">
          <ac:chgData name="Jinfang deng" userId="86f51e45-d0bf-4489-bab6-6eada344dfc8" providerId="ADAL" clId="{1BDEC72E-52FD-4841-8F09-4B7B981488ED}" dt="2025-03-18T01:42:58.136" v="13972" actId="478"/>
          <ac:spMkLst>
            <pc:docMk/>
            <pc:sldMk cId="879992257" sldId="2147470926"/>
            <ac:spMk id="9" creationId="{4B68CED6-DA86-4E47-8C0D-441B52F9101E}"/>
          </ac:spMkLst>
        </pc:spChg>
        <pc:spChg chg="add mod">
          <ac:chgData name="Jinfang deng" userId="86f51e45-d0bf-4489-bab6-6eada344dfc8" providerId="ADAL" clId="{1BDEC72E-52FD-4841-8F09-4B7B981488ED}" dt="2025-03-18T01:43:06.416" v="13973"/>
          <ac:spMkLst>
            <pc:docMk/>
            <pc:sldMk cId="879992257" sldId="2147470926"/>
            <ac:spMk id="10" creationId="{501D71ED-6FBE-D86D-E986-AD1779431B9F}"/>
          </ac:spMkLst>
        </pc:spChg>
        <pc:spChg chg="add mod">
          <ac:chgData name="Jinfang deng" userId="86f51e45-d0bf-4489-bab6-6eada344dfc8" providerId="ADAL" clId="{1BDEC72E-52FD-4841-8F09-4B7B981488ED}" dt="2025-03-18T01:43:06.416" v="13973"/>
          <ac:spMkLst>
            <pc:docMk/>
            <pc:sldMk cId="879992257" sldId="2147470926"/>
            <ac:spMk id="11" creationId="{42E6922F-45EB-6BF8-848A-40F6CE357579}"/>
          </ac:spMkLst>
        </pc:spChg>
        <pc:picChg chg="add mod">
          <ac:chgData name="Jinfang deng" userId="86f51e45-d0bf-4489-bab6-6eada344dfc8" providerId="ADAL" clId="{1BDEC72E-52FD-4841-8F09-4B7B981488ED}" dt="2025-03-17T03:28:11.483" v="40" actId="1076"/>
          <ac:picMkLst>
            <pc:docMk/>
            <pc:sldMk cId="879992257" sldId="2147470926"/>
            <ac:picMk id="2" creationId="{16A66935-527D-78E8-D530-3EC3E69A2ABA}"/>
          </ac:picMkLst>
        </pc:picChg>
        <pc:picChg chg="mod">
          <ac:chgData name="Jinfang deng" userId="86f51e45-d0bf-4489-bab6-6eada344dfc8" providerId="ADAL" clId="{1BDEC72E-52FD-4841-8F09-4B7B981488ED}" dt="2025-03-17T10:10:25.895" v="11521" actId="1076"/>
          <ac:picMkLst>
            <pc:docMk/>
            <pc:sldMk cId="879992257" sldId="2147470926"/>
            <ac:picMk id="5" creationId="{517CC17A-2D2C-6D0A-BB61-7C70724A552B}"/>
          </ac:picMkLst>
        </pc:picChg>
      </pc:sldChg>
      <pc:sldChg chg="addSp modSp mod modNotesTx">
        <pc:chgData name="Jinfang deng" userId="86f51e45-d0bf-4489-bab6-6eada344dfc8" providerId="ADAL" clId="{1BDEC72E-52FD-4841-8F09-4B7B981488ED}" dt="2025-03-18T02:02:57.264" v="14745" actId="208"/>
        <pc:sldMkLst>
          <pc:docMk/>
          <pc:sldMk cId="950101645" sldId="2147470927"/>
        </pc:sldMkLst>
        <pc:spChg chg="mod">
          <ac:chgData name="Jinfang deng" userId="86f51e45-d0bf-4489-bab6-6eada344dfc8" providerId="ADAL" clId="{1BDEC72E-52FD-4841-8F09-4B7B981488ED}" dt="2025-03-18T01:43:25.905" v="13975" actId="255"/>
          <ac:spMkLst>
            <pc:docMk/>
            <pc:sldMk cId="950101645" sldId="2147470927"/>
            <ac:spMk id="3" creationId="{20D8EB0B-BFEC-5749-DD0A-FCA74BFE1460}"/>
          </ac:spMkLst>
        </pc:spChg>
        <pc:spChg chg="add mod">
          <ac:chgData name="Jinfang deng" userId="86f51e45-d0bf-4489-bab6-6eada344dfc8" providerId="ADAL" clId="{1BDEC72E-52FD-4841-8F09-4B7B981488ED}" dt="2025-03-18T02:02:57.264" v="14745" actId="208"/>
          <ac:spMkLst>
            <pc:docMk/>
            <pc:sldMk cId="950101645" sldId="2147470927"/>
            <ac:spMk id="4" creationId="{3186B4FB-12E2-913F-77E5-B72D5F895CB3}"/>
          </ac:spMkLst>
        </pc:spChg>
        <pc:spChg chg="mod">
          <ac:chgData name="Jinfang deng" userId="86f51e45-d0bf-4489-bab6-6eada344dfc8" providerId="ADAL" clId="{1BDEC72E-52FD-4841-8F09-4B7B981488ED}" dt="2025-03-18T01:43:46.210" v="13979" actId="207"/>
          <ac:spMkLst>
            <pc:docMk/>
            <pc:sldMk cId="950101645" sldId="2147470927"/>
            <ac:spMk id="8" creationId="{6FF7BE38-976D-CAAF-82DF-74292EC52346}"/>
          </ac:spMkLst>
        </pc:spChg>
      </pc:sldChg>
      <pc:sldChg chg="addSp delSp modSp mod modNotesTx">
        <pc:chgData name="Jinfang deng" userId="86f51e45-d0bf-4489-bab6-6eada344dfc8" providerId="ADAL" clId="{1BDEC72E-52FD-4841-8F09-4B7B981488ED}" dt="2025-03-18T02:07:16.125" v="14813" actId="20577"/>
        <pc:sldMkLst>
          <pc:docMk/>
          <pc:sldMk cId="403624608" sldId="2147470928"/>
        </pc:sldMkLst>
        <pc:spChg chg="add mod">
          <ac:chgData name="Jinfang deng" userId="86f51e45-d0bf-4489-bab6-6eada344dfc8" providerId="ADAL" clId="{1BDEC72E-52FD-4841-8F09-4B7B981488ED}" dt="2025-03-18T01:44:49.157" v="13987" actId="207"/>
          <ac:spMkLst>
            <pc:docMk/>
            <pc:sldMk cId="403624608" sldId="2147470928"/>
            <ac:spMk id="2" creationId="{6F6FD84D-4336-A1DF-6D04-755E7CC760C0}"/>
          </ac:spMkLst>
        </pc:spChg>
        <pc:spChg chg="mod">
          <ac:chgData name="Jinfang deng" userId="86f51e45-d0bf-4489-bab6-6eada344dfc8" providerId="ADAL" clId="{1BDEC72E-52FD-4841-8F09-4B7B981488ED}" dt="2025-03-18T01:44:26.815" v="13983" actId="1076"/>
          <ac:spMkLst>
            <pc:docMk/>
            <pc:sldMk cId="403624608" sldId="2147470928"/>
            <ac:spMk id="3" creationId="{B4A0A936-8D55-25FB-A566-D7B5211B94CB}"/>
          </ac:spMkLst>
        </pc:spChg>
        <pc:spChg chg="add mod">
          <ac:chgData name="Jinfang deng" userId="86f51e45-d0bf-4489-bab6-6eada344dfc8" providerId="ADAL" clId="{1BDEC72E-52FD-4841-8F09-4B7B981488ED}" dt="2025-03-18T02:07:16.125" v="14813" actId="20577"/>
          <ac:spMkLst>
            <pc:docMk/>
            <pc:sldMk cId="403624608" sldId="2147470928"/>
            <ac:spMk id="6" creationId="{1B8CD258-1446-EED3-A2E3-3EA62DE7D9C3}"/>
          </ac:spMkLst>
        </pc:spChg>
        <pc:spChg chg="del">
          <ac:chgData name="Jinfang deng" userId="86f51e45-d0bf-4489-bab6-6eada344dfc8" providerId="ADAL" clId="{1BDEC72E-52FD-4841-8F09-4B7B981488ED}" dt="2025-03-18T01:44:29.298" v="13984" actId="21"/>
          <ac:spMkLst>
            <pc:docMk/>
            <pc:sldMk cId="403624608" sldId="2147470928"/>
            <ac:spMk id="8" creationId="{D95ACDC8-70AD-7C70-6B87-F6143651DE4A}"/>
          </ac:spMkLst>
        </pc:spChg>
        <pc:picChg chg="mod">
          <ac:chgData name="Jinfang deng" userId="86f51e45-d0bf-4489-bab6-6eada344dfc8" providerId="ADAL" clId="{1BDEC72E-52FD-4841-8F09-4B7B981488ED}" dt="2025-03-18T01:44:21.472" v="13982" actId="1076"/>
          <ac:picMkLst>
            <pc:docMk/>
            <pc:sldMk cId="403624608" sldId="2147470928"/>
            <ac:picMk id="4" creationId="{93399732-2482-9632-E68B-1E77F67C99F8}"/>
          </ac:picMkLst>
        </pc:picChg>
      </pc:sldChg>
      <pc:sldChg chg="addSp delSp modSp mod modTransition delAnim modAnim modNotesTx">
        <pc:chgData name="Jinfang deng" userId="86f51e45-d0bf-4489-bab6-6eada344dfc8" providerId="ADAL" clId="{1BDEC72E-52FD-4841-8F09-4B7B981488ED}" dt="2025-03-18T02:43:32.010" v="15342"/>
        <pc:sldMkLst>
          <pc:docMk/>
          <pc:sldMk cId="458114200" sldId="2147470929"/>
        </pc:sldMkLst>
        <pc:spChg chg="del">
          <ac:chgData name="Jinfang deng" userId="86f51e45-d0bf-4489-bab6-6eada344dfc8" providerId="ADAL" clId="{1BDEC72E-52FD-4841-8F09-4B7B981488ED}" dt="2025-03-18T01:45:01.373" v="13989" actId="478"/>
          <ac:spMkLst>
            <pc:docMk/>
            <pc:sldMk cId="458114200" sldId="2147470929"/>
            <ac:spMk id="3" creationId="{02C2D135-ED32-D765-8EA2-C514A97F2703}"/>
          </ac:spMkLst>
        </pc:spChg>
        <pc:spChg chg="add mod">
          <ac:chgData name="Jinfang deng" userId="86f51e45-d0bf-4489-bab6-6eada344dfc8" providerId="ADAL" clId="{1BDEC72E-52FD-4841-8F09-4B7B981488ED}" dt="2025-03-17T10:16:05.429" v="12015" actId="208"/>
          <ac:spMkLst>
            <pc:docMk/>
            <pc:sldMk cId="458114200" sldId="2147470929"/>
            <ac:spMk id="4" creationId="{29E510E5-AA57-E515-BEF5-C4D6A30BCE3C}"/>
          </ac:spMkLst>
        </pc:spChg>
        <pc:spChg chg="add del mod">
          <ac:chgData name="Jinfang deng" userId="86f51e45-d0bf-4489-bab6-6eada344dfc8" providerId="ADAL" clId="{1BDEC72E-52FD-4841-8F09-4B7B981488ED}" dt="2025-03-18T01:45:05.133" v="13990" actId="21"/>
          <ac:spMkLst>
            <pc:docMk/>
            <pc:sldMk cId="458114200" sldId="2147470929"/>
            <ac:spMk id="6" creationId="{743ED936-AC1E-4C3A-978E-4237C3852A48}"/>
          </ac:spMkLst>
        </pc:spChg>
        <pc:spChg chg="add mod">
          <ac:chgData name="Jinfang deng" userId="86f51e45-d0bf-4489-bab6-6eada344dfc8" providerId="ADAL" clId="{1BDEC72E-52FD-4841-8F09-4B7B981488ED}" dt="2025-03-18T01:45:40.459" v="13995" actId="1076"/>
          <ac:spMkLst>
            <pc:docMk/>
            <pc:sldMk cId="458114200" sldId="2147470929"/>
            <ac:spMk id="7" creationId="{CB9211D2-C7B4-5E4E-1437-EE3BB617A02C}"/>
          </ac:spMkLst>
        </pc:spChg>
        <pc:spChg chg="del">
          <ac:chgData name="Jinfang deng" userId="86f51e45-d0bf-4489-bab6-6eada344dfc8" providerId="ADAL" clId="{1BDEC72E-52FD-4841-8F09-4B7B981488ED}" dt="2025-03-18T01:45:01.373" v="13989" actId="478"/>
          <ac:spMkLst>
            <pc:docMk/>
            <pc:sldMk cId="458114200" sldId="2147470929"/>
            <ac:spMk id="8" creationId="{5DB489CB-7C27-F40D-08F9-630AB3E20DA8}"/>
          </ac:spMkLst>
        </pc:spChg>
        <pc:spChg chg="add mod">
          <ac:chgData name="Jinfang deng" userId="86f51e45-d0bf-4489-bab6-6eada344dfc8" providerId="ADAL" clId="{1BDEC72E-52FD-4841-8F09-4B7B981488ED}" dt="2025-03-18T01:45:13.154" v="13991"/>
          <ac:spMkLst>
            <pc:docMk/>
            <pc:sldMk cId="458114200" sldId="2147470929"/>
            <ac:spMk id="9" creationId="{506E9A48-B197-1DE4-2930-37C5ADD929D5}"/>
          </ac:spMkLst>
        </pc:spChg>
        <pc:picChg chg="mod">
          <ac:chgData name="Jinfang deng" userId="86f51e45-d0bf-4489-bab6-6eada344dfc8" providerId="ADAL" clId="{1BDEC72E-52FD-4841-8F09-4B7B981488ED}" dt="2025-03-18T02:04:30.240" v="14747" actId="1076"/>
          <ac:picMkLst>
            <pc:docMk/>
            <pc:sldMk cId="458114200" sldId="2147470929"/>
            <ac:picMk id="2" creationId="{9065A44B-CF16-9F7E-5E66-50A321484B3B}"/>
          </ac:picMkLst>
        </pc:picChg>
        <pc:picChg chg="add del mod">
          <ac:chgData name="Jinfang deng" userId="86f51e45-d0bf-4489-bab6-6eada344dfc8" providerId="ADAL" clId="{1BDEC72E-52FD-4841-8F09-4B7B981488ED}" dt="2025-03-18T02:42:18.653" v="15338" actId="478"/>
          <ac:picMkLst>
            <pc:docMk/>
            <pc:sldMk cId="458114200" sldId="2147470929"/>
            <ac:picMk id="10" creationId="{0640DFD9-212B-2EE8-8E68-9401198B6794}"/>
          </ac:picMkLst>
        </pc:picChg>
        <pc:picChg chg="add del mod">
          <ac:chgData name="Jinfang deng" userId="86f51e45-d0bf-4489-bab6-6eada344dfc8" providerId="ADAL" clId="{1BDEC72E-52FD-4841-8F09-4B7B981488ED}" dt="2025-03-18T02:43:27.957" v="15341" actId="478"/>
          <ac:picMkLst>
            <pc:docMk/>
            <pc:sldMk cId="458114200" sldId="2147470929"/>
            <ac:picMk id="11" creationId="{AEF6AA11-F39E-AEFF-CCA8-223ED474A11B}"/>
          </ac:picMkLst>
        </pc:picChg>
      </pc:sldChg>
      <pc:sldChg chg="addSp delSp modSp mod modNotesTx">
        <pc:chgData name="Jinfang deng" userId="86f51e45-d0bf-4489-bab6-6eada344dfc8" providerId="ADAL" clId="{1BDEC72E-52FD-4841-8F09-4B7B981488ED}" dt="2025-03-18T02:08:18.298" v="14871" actId="20577"/>
        <pc:sldMkLst>
          <pc:docMk/>
          <pc:sldMk cId="2104358317" sldId="2147470930"/>
        </pc:sldMkLst>
        <pc:spChg chg="del">
          <ac:chgData name="Jinfang deng" userId="86f51e45-d0bf-4489-bab6-6eada344dfc8" providerId="ADAL" clId="{1BDEC72E-52FD-4841-8F09-4B7B981488ED}" dt="2025-03-18T01:45:23.695" v="13992" actId="478"/>
          <ac:spMkLst>
            <pc:docMk/>
            <pc:sldMk cId="2104358317" sldId="2147470930"/>
            <ac:spMk id="3" creationId="{875DED8E-77CE-4500-DBD6-F66CD370E8C2}"/>
          </ac:spMkLst>
        </pc:spChg>
        <pc:spChg chg="add del mod">
          <ac:chgData name="Jinfang deng" userId="86f51e45-d0bf-4489-bab6-6eada344dfc8" providerId="ADAL" clId="{1BDEC72E-52FD-4841-8F09-4B7B981488ED}" dt="2025-03-18T01:45:26.856" v="13993" actId="21"/>
          <ac:spMkLst>
            <pc:docMk/>
            <pc:sldMk cId="2104358317" sldId="2147470930"/>
            <ac:spMk id="4" creationId="{72666279-ECB3-F1B9-528E-DF64D42E7746}"/>
          </ac:spMkLst>
        </pc:spChg>
        <pc:spChg chg="add mod">
          <ac:chgData name="Jinfang deng" userId="86f51e45-d0bf-4489-bab6-6eada344dfc8" providerId="ADAL" clId="{1BDEC72E-52FD-4841-8F09-4B7B981488ED}" dt="2025-03-18T01:46:06.750" v="13997"/>
          <ac:spMkLst>
            <pc:docMk/>
            <pc:sldMk cId="2104358317" sldId="2147470930"/>
            <ac:spMk id="7" creationId="{985205B3-27C4-544B-9BE8-527F35BC8CA5}"/>
          </ac:spMkLst>
        </pc:spChg>
        <pc:spChg chg="del">
          <ac:chgData name="Jinfang deng" userId="86f51e45-d0bf-4489-bab6-6eada344dfc8" providerId="ADAL" clId="{1BDEC72E-52FD-4841-8F09-4B7B981488ED}" dt="2025-03-18T01:45:23.695" v="13992" actId="478"/>
          <ac:spMkLst>
            <pc:docMk/>
            <pc:sldMk cId="2104358317" sldId="2147470930"/>
            <ac:spMk id="8" creationId="{B00E221D-8BB7-3140-8C5F-EA3A2AA1B724}"/>
          </ac:spMkLst>
        </pc:spChg>
        <pc:spChg chg="add mod">
          <ac:chgData name="Jinfang deng" userId="86f51e45-d0bf-4489-bab6-6eada344dfc8" providerId="ADAL" clId="{1BDEC72E-52FD-4841-8F09-4B7B981488ED}" dt="2025-03-18T01:46:06.750" v="13997"/>
          <ac:spMkLst>
            <pc:docMk/>
            <pc:sldMk cId="2104358317" sldId="2147470930"/>
            <ac:spMk id="9" creationId="{D9C8D866-9F11-D08D-6CB3-FD4FAE69457F}"/>
          </ac:spMkLst>
        </pc:spChg>
        <pc:spChg chg="add mod">
          <ac:chgData name="Jinfang deng" userId="86f51e45-d0bf-4489-bab6-6eada344dfc8" providerId="ADAL" clId="{1BDEC72E-52FD-4841-8F09-4B7B981488ED}" dt="2025-03-18T02:08:18.298" v="14871" actId="20577"/>
          <ac:spMkLst>
            <pc:docMk/>
            <pc:sldMk cId="2104358317" sldId="2147470930"/>
            <ac:spMk id="19" creationId="{CEE56363-A19B-2172-7A7F-5AFF3BA91B88}"/>
          </ac:spMkLst>
        </pc:spChg>
        <pc:picChg chg="mod">
          <ac:chgData name="Jinfang deng" userId="86f51e45-d0bf-4489-bab6-6eada344dfc8" providerId="ADAL" clId="{1BDEC72E-52FD-4841-8F09-4B7B981488ED}" dt="2025-03-18T02:04:40.943" v="14748" actId="1076"/>
          <ac:picMkLst>
            <pc:docMk/>
            <pc:sldMk cId="2104358317" sldId="2147470930"/>
            <ac:picMk id="5" creationId="{D8D9FA49-D9FD-9D1C-312A-294512DDBB34}"/>
          </ac:picMkLst>
        </pc:picChg>
        <pc:picChg chg="mod">
          <ac:chgData name="Jinfang deng" userId="86f51e45-d0bf-4489-bab6-6eada344dfc8" providerId="ADAL" clId="{1BDEC72E-52FD-4841-8F09-4B7B981488ED}" dt="2025-03-18T01:46:14.703" v="13998" actId="1076"/>
          <ac:picMkLst>
            <pc:docMk/>
            <pc:sldMk cId="2104358317" sldId="2147470930"/>
            <ac:picMk id="10" creationId="{6592058C-0CAF-F746-9027-9A2539B7500A}"/>
          </ac:picMkLst>
        </pc:picChg>
        <pc:inkChg chg="add del">
          <ac:chgData name="Jinfang deng" userId="86f51e45-d0bf-4489-bab6-6eada344dfc8" providerId="ADAL" clId="{1BDEC72E-52FD-4841-8F09-4B7B981488ED}" dt="2025-03-18T02:05:31.639" v="14756" actId="9405"/>
          <ac:inkMkLst>
            <pc:docMk/>
            <pc:sldMk cId="2104358317" sldId="2147470930"/>
            <ac:inkMk id="14" creationId="{7C9540C7-837A-EC8E-AB9B-08AB4D1897E1}"/>
          </ac:inkMkLst>
        </pc:inkChg>
        <pc:inkChg chg="add mod">
          <ac:chgData name="Jinfang deng" userId="86f51e45-d0bf-4489-bab6-6eada344dfc8" providerId="ADAL" clId="{1BDEC72E-52FD-4841-8F09-4B7B981488ED}" dt="2025-03-18T02:05:29.269" v="14754"/>
          <ac:inkMkLst>
            <pc:docMk/>
            <pc:sldMk cId="2104358317" sldId="2147470930"/>
            <ac:inkMk id="15" creationId="{385AB40E-2281-E925-1057-BF6F2865364E}"/>
          </ac:inkMkLst>
        </pc:inkChg>
        <pc:inkChg chg="add del">
          <ac:chgData name="Jinfang deng" userId="86f51e45-d0bf-4489-bab6-6eada344dfc8" providerId="ADAL" clId="{1BDEC72E-52FD-4841-8F09-4B7B981488ED}" dt="2025-03-18T02:05:41.614" v="14758" actId="9405"/>
          <ac:inkMkLst>
            <pc:docMk/>
            <pc:sldMk cId="2104358317" sldId="2147470930"/>
            <ac:inkMk id="16" creationId="{56ABA731-68FF-E7D0-FE47-A524282F7CCF}"/>
          </ac:inkMkLst>
        </pc:inkChg>
        <pc:inkChg chg="add del">
          <ac:chgData name="Jinfang deng" userId="86f51e45-d0bf-4489-bab6-6eada344dfc8" providerId="ADAL" clId="{1BDEC72E-52FD-4841-8F09-4B7B981488ED}" dt="2025-03-18T02:05:48.014" v="14760"/>
          <ac:inkMkLst>
            <pc:docMk/>
            <pc:sldMk cId="2104358317" sldId="2147470930"/>
            <ac:inkMk id="17" creationId="{DA437B43-1D03-589F-F83E-E5D05EF556C6}"/>
          </ac:inkMkLst>
        </pc:inkChg>
        <pc:inkChg chg="add">
          <ac:chgData name="Jinfang deng" userId="86f51e45-d0bf-4489-bab6-6eada344dfc8" providerId="ADAL" clId="{1BDEC72E-52FD-4841-8F09-4B7B981488ED}" dt="2025-03-18T02:05:48.014" v="14760"/>
          <ac:inkMkLst>
            <pc:docMk/>
            <pc:sldMk cId="2104358317" sldId="2147470930"/>
            <ac:inkMk id="18" creationId="{2518F610-E8AE-1E69-D544-FBB5FD36E0AA}"/>
          </ac:inkMkLst>
        </pc:inkChg>
        <pc:cxnChg chg="add del">
          <ac:chgData name="Jinfang deng" userId="86f51e45-d0bf-4489-bab6-6eada344dfc8" providerId="ADAL" clId="{1BDEC72E-52FD-4841-8F09-4B7B981488ED}" dt="2025-03-18T02:05:09.775" v="14750" actId="11529"/>
          <ac:cxnSpMkLst>
            <pc:docMk/>
            <pc:sldMk cId="2104358317" sldId="2147470930"/>
            <ac:cxnSpMk id="13" creationId="{5684296F-1A40-CE0F-080C-013962970E78}"/>
          </ac:cxnSpMkLst>
        </pc:cxnChg>
      </pc:sldChg>
      <pc:sldChg chg="addSp delSp modSp mod modNotesTx">
        <pc:chgData name="Jinfang deng" userId="86f51e45-d0bf-4489-bab6-6eada344dfc8" providerId="ADAL" clId="{1BDEC72E-52FD-4841-8F09-4B7B981488ED}" dt="2025-03-18T02:08:51.024" v="14875" actId="1076"/>
        <pc:sldMkLst>
          <pc:docMk/>
          <pc:sldMk cId="4107041951" sldId="2147470931"/>
        </pc:sldMkLst>
        <pc:spChg chg="del">
          <ac:chgData name="Jinfang deng" userId="86f51e45-d0bf-4489-bab6-6eada344dfc8" providerId="ADAL" clId="{1BDEC72E-52FD-4841-8F09-4B7B981488ED}" dt="2025-03-18T01:46:34.061" v="14000" actId="478"/>
          <ac:spMkLst>
            <pc:docMk/>
            <pc:sldMk cId="4107041951" sldId="2147470931"/>
            <ac:spMk id="3" creationId="{4432EC4A-562E-68DE-2780-5727F72441C1}"/>
          </ac:spMkLst>
        </pc:spChg>
        <pc:spChg chg="add del mod">
          <ac:chgData name="Jinfang deng" userId="86f51e45-d0bf-4489-bab6-6eada344dfc8" providerId="ADAL" clId="{1BDEC72E-52FD-4841-8F09-4B7B981488ED}" dt="2025-03-18T01:46:37.322" v="14001" actId="21"/>
          <ac:spMkLst>
            <pc:docMk/>
            <pc:sldMk cId="4107041951" sldId="2147470931"/>
            <ac:spMk id="5" creationId="{832489C9-F05D-2E4E-ABFA-65CC29732E37}"/>
          </ac:spMkLst>
        </pc:spChg>
        <pc:spChg chg="add mod">
          <ac:chgData name="Jinfang deng" userId="86f51e45-d0bf-4489-bab6-6eada344dfc8" providerId="ADAL" clId="{1BDEC72E-52FD-4841-8F09-4B7B981488ED}" dt="2025-03-18T01:46:48.803" v="14003"/>
          <ac:spMkLst>
            <pc:docMk/>
            <pc:sldMk cId="4107041951" sldId="2147470931"/>
            <ac:spMk id="6" creationId="{55E430FB-8060-3F63-1073-E997696DF3EF}"/>
          </ac:spMkLst>
        </pc:spChg>
        <pc:spChg chg="del">
          <ac:chgData name="Jinfang deng" userId="86f51e45-d0bf-4489-bab6-6eada344dfc8" providerId="ADAL" clId="{1BDEC72E-52FD-4841-8F09-4B7B981488ED}" dt="2025-03-18T01:46:34.061" v="14000" actId="478"/>
          <ac:spMkLst>
            <pc:docMk/>
            <pc:sldMk cId="4107041951" sldId="2147470931"/>
            <ac:spMk id="8" creationId="{7E6AD80F-71F2-1855-27A1-1E5BE6E323E4}"/>
          </ac:spMkLst>
        </pc:spChg>
        <pc:spChg chg="add mod">
          <ac:chgData name="Jinfang deng" userId="86f51e45-d0bf-4489-bab6-6eada344dfc8" providerId="ADAL" clId="{1BDEC72E-52FD-4841-8F09-4B7B981488ED}" dt="2025-03-18T01:46:48.803" v="14003"/>
          <ac:spMkLst>
            <pc:docMk/>
            <pc:sldMk cId="4107041951" sldId="2147470931"/>
            <ac:spMk id="9" creationId="{89EA128D-7E9A-4829-4966-8221447FE5C3}"/>
          </ac:spMkLst>
        </pc:spChg>
        <pc:spChg chg="add mod">
          <ac:chgData name="Jinfang deng" userId="86f51e45-d0bf-4489-bab6-6eada344dfc8" providerId="ADAL" clId="{1BDEC72E-52FD-4841-8F09-4B7B981488ED}" dt="2025-03-18T02:08:51.024" v="14875" actId="1076"/>
          <ac:spMkLst>
            <pc:docMk/>
            <pc:sldMk cId="4107041951" sldId="2147470931"/>
            <ac:spMk id="10" creationId="{0C3EFB5C-62B9-FA78-A096-54FBB87D5D37}"/>
          </ac:spMkLst>
        </pc:spChg>
        <pc:picChg chg="mod">
          <ac:chgData name="Jinfang deng" userId="86f51e45-d0bf-4489-bab6-6eada344dfc8" providerId="ADAL" clId="{1BDEC72E-52FD-4841-8F09-4B7B981488ED}" dt="2025-03-18T01:46:40.287" v="14002" actId="1076"/>
          <ac:picMkLst>
            <pc:docMk/>
            <pc:sldMk cId="4107041951" sldId="2147470931"/>
            <ac:picMk id="2" creationId="{0CC90BEC-E37C-36FE-5D93-D21606F6683B}"/>
          </ac:picMkLst>
        </pc:picChg>
      </pc:sldChg>
      <pc:sldChg chg="addSp delSp modSp mod modClrScheme chgLayout modNotesTx">
        <pc:chgData name="Jinfang deng" userId="86f51e45-d0bf-4489-bab6-6eada344dfc8" providerId="ADAL" clId="{1BDEC72E-52FD-4841-8F09-4B7B981488ED}" dt="2025-03-18T02:13:47.988" v="14990" actId="11529"/>
        <pc:sldMkLst>
          <pc:docMk/>
          <pc:sldMk cId="3431011685" sldId="2147470932"/>
        </pc:sldMkLst>
        <pc:spChg chg="add mod">
          <ac:chgData name="Jinfang deng" userId="86f51e45-d0bf-4489-bab6-6eada344dfc8" providerId="ADAL" clId="{1BDEC72E-52FD-4841-8F09-4B7B981488ED}" dt="2025-03-18T02:09:51.057" v="14945" actId="20577"/>
          <ac:spMkLst>
            <pc:docMk/>
            <pc:sldMk cId="3431011685" sldId="2147470932"/>
            <ac:spMk id="2" creationId="{90C8C16A-D08E-4886-DE6E-2751B68C6A55}"/>
          </ac:spMkLst>
        </pc:spChg>
        <pc:spChg chg="mod ord">
          <ac:chgData name="Jinfang deng" userId="86f51e45-d0bf-4489-bab6-6eada344dfc8" providerId="ADAL" clId="{1BDEC72E-52FD-4841-8F09-4B7B981488ED}" dt="2025-03-18T01:47:08.651" v="14004" actId="255"/>
          <ac:spMkLst>
            <pc:docMk/>
            <pc:sldMk cId="3431011685" sldId="2147470932"/>
            <ac:spMk id="3" creationId="{047EE9F0-D6F8-ADE9-AAB5-8CF0B4287CDD}"/>
          </ac:spMkLst>
        </pc:spChg>
        <pc:spChg chg="add mod">
          <ac:chgData name="Jinfang deng" userId="86f51e45-d0bf-4489-bab6-6eada344dfc8" providerId="ADAL" clId="{1BDEC72E-52FD-4841-8F09-4B7B981488ED}" dt="2025-03-18T02:13:41.016" v="14989" actId="1076"/>
          <ac:spMkLst>
            <pc:docMk/>
            <pc:sldMk cId="3431011685" sldId="2147470932"/>
            <ac:spMk id="8" creationId="{C0BBDEED-BC75-E4DB-4129-72DF7039FA21}"/>
          </ac:spMkLst>
        </pc:spChg>
        <pc:spChg chg="mod">
          <ac:chgData name="Jinfang deng" userId="86f51e45-d0bf-4489-bab6-6eada344dfc8" providerId="ADAL" clId="{1BDEC72E-52FD-4841-8F09-4B7B981488ED}" dt="2025-03-17T03:37:01.758" v="78" actId="26606"/>
          <ac:spMkLst>
            <pc:docMk/>
            <pc:sldMk cId="3431011685" sldId="2147470932"/>
            <ac:spMk id="12" creationId="{330A08F1-E379-BEA6-1677-0A188ABD0D38}"/>
          </ac:spMkLst>
        </pc:spChg>
        <pc:picChg chg="add mod">
          <ac:chgData name="Jinfang deng" userId="86f51e45-d0bf-4489-bab6-6eada344dfc8" providerId="ADAL" clId="{1BDEC72E-52FD-4841-8F09-4B7B981488ED}" dt="2025-03-17T10:17:33.651" v="12140" actId="1076"/>
          <ac:picMkLst>
            <pc:docMk/>
            <pc:sldMk cId="3431011685" sldId="2147470932"/>
            <ac:picMk id="4" creationId="{08760C5D-22A8-E2E2-5879-05D60010063F}"/>
          </ac:picMkLst>
        </pc:picChg>
        <pc:picChg chg="add mod">
          <ac:chgData name="Jinfang deng" userId="86f51e45-d0bf-4489-bab6-6eada344dfc8" providerId="ADAL" clId="{1BDEC72E-52FD-4841-8F09-4B7B981488ED}" dt="2025-03-17T03:37:01.758" v="78" actId="26606"/>
          <ac:picMkLst>
            <pc:docMk/>
            <pc:sldMk cId="3431011685" sldId="2147470932"/>
            <ac:picMk id="5" creationId="{12C57444-7AF4-6D2A-4D02-B3C90E55BFF2}"/>
          </ac:picMkLst>
        </pc:picChg>
        <pc:cxnChg chg="add">
          <ac:chgData name="Jinfang deng" userId="86f51e45-d0bf-4489-bab6-6eada344dfc8" providerId="ADAL" clId="{1BDEC72E-52FD-4841-8F09-4B7B981488ED}" dt="2025-03-18T02:10:00.527" v="14946" actId="11529"/>
          <ac:cxnSpMkLst>
            <pc:docMk/>
            <pc:sldMk cId="3431011685" sldId="2147470932"/>
            <ac:cxnSpMk id="7" creationId="{8932A3C7-250C-D530-3F9A-3D978A547C7F}"/>
          </ac:cxnSpMkLst>
        </pc:cxnChg>
        <pc:cxnChg chg="add">
          <ac:chgData name="Jinfang deng" userId="86f51e45-d0bf-4489-bab6-6eada344dfc8" providerId="ADAL" clId="{1BDEC72E-52FD-4841-8F09-4B7B981488ED}" dt="2025-03-18T02:13:47.988" v="14990" actId="11529"/>
          <ac:cxnSpMkLst>
            <pc:docMk/>
            <pc:sldMk cId="3431011685" sldId="2147470932"/>
            <ac:cxnSpMk id="10" creationId="{BD44C842-AAF6-A145-A309-53C5013BE3C9}"/>
          </ac:cxnSpMkLst>
        </pc:cxnChg>
      </pc:sldChg>
      <pc:sldChg chg="del mod ord modShow">
        <pc:chgData name="Jinfang deng" userId="86f51e45-d0bf-4489-bab6-6eada344dfc8" providerId="ADAL" clId="{1BDEC72E-52FD-4841-8F09-4B7B981488ED}" dt="2025-03-17T14:36:14.637" v="13612" actId="47"/>
        <pc:sldMkLst>
          <pc:docMk/>
          <pc:sldMk cId="2539668799" sldId="2147470933"/>
        </pc:sldMkLst>
      </pc:sldChg>
      <pc:sldChg chg="del mod ord modShow">
        <pc:chgData name="Jinfang deng" userId="86f51e45-d0bf-4489-bab6-6eada344dfc8" providerId="ADAL" clId="{1BDEC72E-52FD-4841-8F09-4B7B981488ED}" dt="2025-03-17T14:36:14.637" v="13612" actId="47"/>
        <pc:sldMkLst>
          <pc:docMk/>
          <pc:sldMk cId="3080073095" sldId="2147470934"/>
        </pc:sldMkLst>
      </pc:sldChg>
      <pc:sldChg chg="add del">
        <pc:chgData name="Jinfang deng" userId="86f51e45-d0bf-4489-bab6-6eada344dfc8" providerId="ADAL" clId="{1BDEC72E-52FD-4841-8F09-4B7B981488ED}" dt="2025-03-17T03:25:34.209" v="32" actId="47"/>
        <pc:sldMkLst>
          <pc:docMk/>
          <pc:sldMk cId="3253216482" sldId="2147470935"/>
        </pc:sldMkLst>
      </pc:sldChg>
      <pc:sldChg chg="addSp delSp modSp add mod modNotesTx">
        <pc:chgData name="Jinfang deng" userId="86f51e45-d0bf-4489-bab6-6eada344dfc8" providerId="ADAL" clId="{1BDEC72E-52FD-4841-8F09-4B7B981488ED}" dt="2025-03-18T01:38:04.373" v="13920" actId="207"/>
        <pc:sldMkLst>
          <pc:docMk/>
          <pc:sldMk cId="2846993006" sldId="2147470936"/>
        </pc:sldMkLst>
        <pc:spChg chg="mod">
          <ac:chgData name="Jinfang deng" userId="86f51e45-d0bf-4489-bab6-6eada344dfc8" providerId="ADAL" clId="{1BDEC72E-52FD-4841-8F09-4B7B981488ED}" dt="2025-03-18T01:33:00.075" v="13662" actId="255"/>
          <ac:spMkLst>
            <pc:docMk/>
            <pc:sldMk cId="2846993006" sldId="2147470936"/>
            <ac:spMk id="2" creationId="{E44D8AEC-3B19-BA21-3DAC-41C9AA428460}"/>
          </ac:spMkLst>
        </pc:spChg>
        <pc:spChg chg="mod">
          <ac:chgData name="Jinfang deng" userId="86f51e45-d0bf-4489-bab6-6eada344dfc8" providerId="ADAL" clId="{1BDEC72E-52FD-4841-8F09-4B7B981488ED}" dt="2025-03-18T01:33:09.578" v="13664" actId="14100"/>
          <ac:spMkLst>
            <pc:docMk/>
            <pc:sldMk cId="2846993006" sldId="2147470936"/>
            <ac:spMk id="5" creationId="{D7081872-0899-C856-DA54-5F137E1DE4DD}"/>
          </ac:spMkLst>
        </pc:spChg>
        <pc:spChg chg="add mod">
          <ac:chgData name="Jinfang deng" userId="86f51e45-d0bf-4489-bab6-6eada344dfc8" providerId="ADAL" clId="{1BDEC72E-52FD-4841-8F09-4B7B981488ED}" dt="2025-03-18T01:38:04.373" v="13920" actId="207"/>
          <ac:spMkLst>
            <pc:docMk/>
            <pc:sldMk cId="2846993006" sldId="2147470936"/>
            <ac:spMk id="7" creationId="{B96478F5-B586-7608-85ED-80D9AFF25F90}"/>
          </ac:spMkLst>
        </pc:spChg>
        <pc:picChg chg="add mod">
          <ac:chgData name="Jinfang deng" userId="86f51e45-d0bf-4489-bab6-6eada344dfc8" providerId="ADAL" clId="{1BDEC72E-52FD-4841-8F09-4B7B981488ED}" dt="2025-03-17T03:44:02.898" v="129" actId="14100"/>
          <ac:picMkLst>
            <pc:docMk/>
            <pc:sldMk cId="2846993006" sldId="2147470936"/>
            <ac:picMk id="3" creationId="{A8DBA955-68E3-31CB-A9E9-2AC043DA2808}"/>
          </ac:picMkLst>
        </pc:picChg>
        <pc:picChg chg="add mod">
          <ac:chgData name="Jinfang deng" userId="86f51e45-d0bf-4489-bab6-6eada344dfc8" providerId="ADAL" clId="{1BDEC72E-52FD-4841-8F09-4B7B981488ED}" dt="2025-03-17T03:43:59.763" v="128" actId="1076"/>
          <ac:picMkLst>
            <pc:docMk/>
            <pc:sldMk cId="2846993006" sldId="2147470936"/>
            <ac:picMk id="6" creationId="{60FA295A-45AD-970D-691D-FADC5E270446}"/>
          </ac:picMkLst>
        </pc:picChg>
        <pc:picChg chg="mod">
          <ac:chgData name="Jinfang deng" userId="86f51e45-d0bf-4489-bab6-6eada344dfc8" providerId="ADAL" clId="{1BDEC72E-52FD-4841-8F09-4B7B981488ED}" dt="2025-03-18T01:33:13.966" v="13665" actId="1076"/>
          <ac:picMkLst>
            <pc:docMk/>
            <pc:sldMk cId="2846993006" sldId="2147470936"/>
            <ac:picMk id="1028" creationId="{287018F0-FD2C-38F0-95AC-DCD2F0F904EB}"/>
          </ac:picMkLst>
        </pc:picChg>
      </pc:sldChg>
      <pc:sldChg chg="addSp delSp modSp add mod modNotesTx">
        <pc:chgData name="Jinfang deng" userId="86f51e45-d0bf-4489-bab6-6eada344dfc8" providerId="ADAL" clId="{1BDEC72E-52FD-4841-8F09-4B7B981488ED}" dt="2025-03-18T02:15:26.419" v="15129" actId="11529"/>
        <pc:sldMkLst>
          <pc:docMk/>
          <pc:sldMk cId="3485483342" sldId="2147470937"/>
        </pc:sldMkLst>
        <pc:spChg chg="mod">
          <ac:chgData name="Jinfang deng" userId="86f51e45-d0bf-4489-bab6-6eada344dfc8" providerId="ADAL" clId="{1BDEC72E-52FD-4841-8F09-4B7B981488ED}" dt="2025-03-18T01:47:29.653" v="14007" actId="255"/>
          <ac:spMkLst>
            <pc:docMk/>
            <pc:sldMk cId="3485483342" sldId="2147470937"/>
            <ac:spMk id="3" creationId="{74C84F85-7BC5-977D-8974-CF73B28D5B87}"/>
          </ac:spMkLst>
        </pc:spChg>
        <pc:spChg chg="add mod">
          <ac:chgData name="Jinfang deng" userId="86f51e45-d0bf-4489-bab6-6eada344dfc8" providerId="ADAL" clId="{1BDEC72E-52FD-4841-8F09-4B7B981488ED}" dt="2025-03-18T02:14:40.599" v="15086" actId="20577"/>
          <ac:spMkLst>
            <pc:docMk/>
            <pc:sldMk cId="3485483342" sldId="2147470937"/>
            <ac:spMk id="5" creationId="{7CED62E6-53A2-3054-552A-EBFE966EE596}"/>
          </ac:spMkLst>
        </pc:spChg>
        <pc:spChg chg="add mod">
          <ac:chgData name="Jinfang deng" userId="86f51e45-d0bf-4489-bab6-6eada344dfc8" providerId="ADAL" clId="{1BDEC72E-52FD-4841-8F09-4B7B981488ED}" dt="2025-03-18T02:15:15.416" v="15128" actId="20577"/>
          <ac:spMkLst>
            <pc:docMk/>
            <pc:sldMk cId="3485483342" sldId="2147470937"/>
            <ac:spMk id="8" creationId="{68C3090C-55ED-71F6-7785-E83F23640B04}"/>
          </ac:spMkLst>
        </pc:spChg>
        <pc:picChg chg="add mod">
          <ac:chgData name="Jinfang deng" userId="86f51e45-d0bf-4489-bab6-6eada344dfc8" providerId="ADAL" clId="{1BDEC72E-52FD-4841-8F09-4B7B981488ED}" dt="2025-03-17T03:34:01.934" v="57" actId="1076"/>
          <ac:picMkLst>
            <pc:docMk/>
            <pc:sldMk cId="3485483342" sldId="2147470937"/>
            <ac:picMk id="2" creationId="{FF25595B-6738-7DDD-8568-EE125FC81D7A}"/>
          </ac:picMkLst>
        </pc:picChg>
        <pc:picChg chg="add mod">
          <ac:chgData name="Jinfang deng" userId="86f51e45-d0bf-4489-bab6-6eada344dfc8" providerId="ADAL" clId="{1BDEC72E-52FD-4841-8F09-4B7B981488ED}" dt="2025-03-18T01:47:22.096" v="14005" actId="1076"/>
          <ac:picMkLst>
            <pc:docMk/>
            <pc:sldMk cId="3485483342" sldId="2147470937"/>
            <ac:picMk id="4" creationId="{2C15CB6F-C77D-86A9-8C2D-8E32D33B8503}"/>
          </ac:picMkLst>
        </pc:picChg>
        <pc:cxnChg chg="add">
          <ac:chgData name="Jinfang deng" userId="86f51e45-d0bf-4489-bab6-6eada344dfc8" providerId="ADAL" clId="{1BDEC72E-52FD-4841-8F09-4B7B981488ED}" dt="2025-03-18T02:14:47.230" v="15087" actId="11529"/>
          <ac:cxnSpMkLst>
            <pc:docMk/>
            <pc:sldMk cId="3485483342" sldId="2147470937"/>
            <ac:cxnSpMk id="7" creationId="{2590F9CC-A57A-727F-E533-CC896069738E}"/>
          </ac:cxnSpMkLst>
        </pc:cxnChg>
        <pc:cxnChg chg="add">
          <ac:chgData name="Jinfang deng" userId="86f51e45-d0bf-4489-bab6-6eada344dfc8" providerId="ADAL" clId="{1BDEC72E-52FD-4841-8F09-4B7B981488ED}" dt="2025-03-18T02:15:26.419" v="15129" actId="11529"/>
          <ac:cxnSpMkLst>
            <pc:docMk/>
            <pc:sldMk cId="3485483342" sldId="2147470937"/>
            <ac:cxnSpMk id="10" creationId="{8890FDF8-6D43-7E46-0D4A-5316B1A16235}"/>
          </ac:cxnSpMkLst>
        </pc:cxnChg>
      </pc:sldChg>
      <pc:sldChg chg="addSp delSp modSp add mod modClrScheme chgLayout modNotesTx">
        <pc:chgData name="Jinfang deng" userId="86f51e45-d0bf-4489-bab6-6eada344dfc8" providerId="ADAL" clId="{1BDEC72E-52FD-4841-8F09-4B7B981488ED}" dt="2025-03-18T02:17:14.187" v="15197" actId="11529"/>
        <pc:sldMkLst>
          <pc:docMk/>
          <pc:sldMk cId="4080975735" sldId="2147470938"/>
        </pc:sldMkLst>
        <pc:spChg chg="add mod">
          <ac:chgData name="Jinfang deng" userId="86f51e45-d0bf-4489-bab6-6eada344dfc8" providerId="ADAL" clId="{1BDEC72E-52FD-4841-8F09-4B7B981488ED}" dt="2025-03-18T02:16:33.187" v="15196" actId="14100"/>
          <ac:spMkLst>
            <pc:docMk/>
            <pc:sldMk cId="4080975735" sldId="2147470938"/>
            <ac:spMk id="2" creationId="{613D226D-B3C1-0B6B-7232-DDCFCF046A77}"/>
          </ac:spMkLst>
        </pc:spChg>
        <pc:spChg chg="mod ord">
          <ac:chgData name="Jinfang deng" userId="86f51e45-d0bf-4489-bab6-6eada344dfc8" providerId="ADAL" clId="{1BDEC72E-52FD-4841-8F09-4B7B981488ED}" dt="2025-03-18T01:47:41.437" v="14009" actId="255"/>
          <ac:spMkLst>
            <pc:docMk/>
            <pc:sldMk cId="4080975735" sldId="2147470938"/>
            <ac:spMk id="3" creationId="{BFE8945D-23F5-EF56-35A6-122354D2EDF0}"/>
          </ac:spMkLst>
        </pc:spChg>
        <pc:spChg chg="mod">
          <ac:chgData name="Jinfang deng" userId="86f51e45-d0bf-4489-bab6-6eada344dfc8" providerId="ADAL" clId="{1BDEC72E-52FD-4841-8F09-4B7B981488ED}" dt="2025-03-17T03:40:06.723" v="91" actId="26606"/>
          <ac:spMkLst>
            <pc:docMk/>
            <pc:sldMk cId="4080975735" sldId="2147470938"/>
            <ac:spMk id="12" creationId="{E58211E9-5CAD-D7C2-00D9-1FDB62BC6464}"/>
          </ac:spMkLst>
        </pc:spChg>
        <pc:picChg chg="add mod">
          <ac:chgData name="Jinfang deng" userId="86f51e45-d0bf-4489-bab6-6eada344dfc8" providerId="ADAL" clId="{1BDEC72E-52FD-4841-8F09-4B7B981488ED}" dt="2025-03-17T03:40:23.836" v="95" actId="14100"/>
          <ac:picMkLst>
            <pc:docMk/>
            <pc:sldMk cId="4080975735" sldId="2147470938"/>
            <ac:picMk id="6" creationId="{C0E201A8-199D-4071-8A66-361536E915AC}"/>
          </ac:picMkLst>
        </pc:picChg>
        <pc:picChg chg="add mod">
          <ac:chgData name="Jinfang deng" userId="86f51e45-d0bf-4489-bab6-6eada344dfc8" providerId="ADAL" clId="{1BDEC72E-52FD-4841-8F09-4B7B981488ED}" dt="2025-03-17T03:40:33.079" v="97" actId="14100"/>
          <ac:picMkLst>
            <pc:docMk/>
            <pc:sldMk cId="4080975735" sldId="2147470938"/>
            <ac:picMk id="8" creationId="{976E5181-05DA-A426-B7F2-030ECC858343}"/>
          </ac:picMkLst>
        </pc:picChg>
        <pc:cxnChg chg="add">
          <ac:chgData name="Jinfang deng" userId="86f51e45-d0bf-4489-bab6-6eada344dfc8" providerId="ADAL" clId="{1BDEC72E-52FD-4841-8F09-4B7B981488ED}" dt="2025-03-18T02:17:14.187" v="15197" actId="11529"/>
          <ac:cxnSpMkLst>
            <pc:docMk/>
            <pc:sldMk cId="4080975735" sldId="2147470938"/>
            <ac:cxnSpMk id="5" creationId="{6AC7A7BF-2C9C-D542-F8D0-458E6B509738}"/>
          </ac:cxnSpMkLst>
        </pc:cxnChg>
      </pc:sldChg>
      <pc:sldChg chg="addSp delSp modSp add mod modNotesTx">
        <pc:chgData name="Jinfang deng" userId="86f51e45-d0bf-4489-bab6-6eada344dfc8" providerId="ADAL" clId="{1BDEC72E-52FD-4841-8F09-4B7B981488ED}" dt="2025-03-18T02:18:46.171" v="15235" actId="1076"/>
        <pc:sldMkLst>
          <pc:docMk/>
          <pc:sldMk cId="2498149146" sldId="2147470939"/>
        </pc:sldMkLst>
        <pc:spChg chg="add mod">
          <ac:chgData name="Jinfang deng" userId="86f51e45-d0bf-4489-bab6-6eada344dfc8" providerId="ADAL" clId="{1BDEC72E-52FD-4841-8F09-4B7B981488ED}" dt="2025-03-18T02:18:46.171" v="15235" actId="1076"/>
          <ac:spMkLst>
            <pc:docMk/>
            <pc:sldMk cId="2498149146" sldId="2147470939"/>
            <ac:spMk id="2" creationId="{7AA3B15B-F411-A848-D14B-BA1E8B41F022}"/>
          </ac:spMkLst>
        </pc:spChg>
        <pc:spChg chg="mod">
          <ac:chgData name="Jinfang deng" userId="86f51e45-d0bf-4489-bab6-6eada344dfc8" providerId="ADAL" clId="{1BDEC72E-52FD-4841-8F09-4B7B981488ED}" dt="2025-03-18T01:47:55.818" v="14011" actId="255"/>
          <ac:spMkLst>
            <pc:docMk/>
            <pc:sldMk cId="2498149146" sldId="2147470939"/>
            <ac:spMk id="3" creationId="{3D3E7753-4304-00AD-8E04-60106CE96BED}"/>
          </ac:spMkLst>
        </pc:spChg>
        <pc:picChg chg="add mod">
          <ac:chgData name="Jinfang deng" userId="86f51e45-d0bf-4489-bab6-6eada344dfc8" providerId="ADAL" clId="{1BDEC72E-52FD-4841-8F09-4B7B981488ED}" dt="2025-03-18T02:18:42.733" v="15234" actId="1076"/>
          <ac:picMkLst>
            <pc:docMk/>
            <pc:sldMk cId="2498149146" sldId="2147470939"/>
            <ac:picMk id="4" creationId="{E109998A-E303-0561-6622-D602B0B06731}"/>
          </ac:picMkLst>
        </pc:picChg>
        <pc:cxnChg chg="add">
          <ac:chgData name="Jinfang deng" userId="86f51e45-d0bf-4489-bab6-6eada344dfc8" providerId="ADAL" clId="{1BDEC72E-52FD-4841-8F09-4B7B981488ED}" dt="2025-03-18T02:18:38.425" v="15233" actId="11529"/>
          <ac:cxnSpMkLst>
            <pc:docMk/>
            <pc:sldMk cId="2498149146" sldId="2147470939"/>
            <ac:cxnSpMk id="6" creationId="{88D165F1-7441-6D29-2432-E9111354133B}"/>
          </ac:cxnSpMkLst>
        </pc:cxnChg>
      </pc:sldChg>
      <pc:sldChg chg="addSp delSp modSp add mod modNotesTx">
        <pc:chgData name="Jinfang deng" userId="86f51e45-d0bf-4489-bab6-6eada344dfc8" providerId="ADAL" clId="{1BDEC72E-52FD-4841-8F09-4B7B981488ED}" dt="2025-03-18T02:21:00.506" v="15336" actId="11529"/>
        <pc:sldMkLst>
          <pc:docMk/>
          <pc:sldMk cId="101121803" sldId="2147470940"/>
        </pc:sldMkLst>
        <pc:spChg chg="add mod">
          <ac:chgData name="Jinfang deng" userId="86f51e45-d0bf-4489-bab6-6eada344dfc8" providerId="ADAL" clId="{1BDEC72E-52FD-4841-8F09-4B7B981488ED}" dt="2025-03-18T02:20:50.227" v="15335" actId="207"/>
          <ac:spMkLst>
            <pc:docMk/>
            <pc:sldMk cId="101121803" sldId="2147470940"/>
            <ac:spMk id="2" creationId="{D1DBDBAA-4EEC-A877-75D7-3AA255694967}"/>
          </ac:spMkLst>
        </pc:spChg>
        <pc:spChg chg="mod">
          <ac:chgData name="Jinfang deng" userId="86f51e45-d0bf-4489-bab6-6eada344dfc8" providerId="ADAL" clId="{1BDEC72E-52FD-4841-8F09-4B7B981488ED}" dt="2025-03-18T01:48:17.311" v="14013" actId="255"/>
          <ac:spMkLst>
            <pc:docMk/>
            <pc:sldMk cId="101121803" sldId="2147470940"/>
            <ac:spMk id="3" creationId="{5536572D-94CE-5F88-24C0-AE2CC620DA4D}"/>
          </ac:spMkLst>
        </pc:spChg>
        <pc:picChg chg="add mod">
          <ac:chgData name="Jinfang deng" userId="86f51e45-d0bf-4489-bab6-6eada344dfc8" providerId="ADAL" clId="{1BDEC72E-52FD-4841-8F09-4B7B981488ED}" dt="2025-03-17T03:41:47.996" v="113" actId="14100"/>
          <ac:picMkLst>
            <pc:docMk/>
            <pc:sldMk cId="101121803" sldId="2147470940"/>
            <ac:picMk id="5" creationId="{B5621D75-C615-C77E-9969-21E94DDFFFC2}"/>
          </ac:picMkLst>
        </pc:picChg>
        <pc:cxnChg chg="add">
          <ac:chgData name="Jinfang deng" userId="86f51e45-d0bf-4489-bab6-6eada344dfc8" providerId="ADAL" clId="{1BDEC72E-52FD-4841-8F09-4B7B981488ED}" dt="2025-03-18T02:21:00.506" v="15336" actId="11529"/>
          <ac:cxnSpMkLst>
            <pc:docMk/>
            <pc:sldMk cId="101121803" sldId="2147470940"/>
            <ac:cxnSpMk id="6" creationId="{C6DCE96E-2968-09B4-FA68-1A10D82C5743}"/>
          </ac:cxnSpMkLst>
        </pc:cxnChg>
      </pc:sldChg>
      <pc:sldChg chg="addSp delSp modSp new mod modNotesTx">
        <pc:chgData name="Jinfang deng" userId="86f51e45-d0bf-4489-bab6-6eada344dfc8" providerId="ADAL" clId="{1BDEC72E-52FD-4841-8F09-4B7B981488ED}" dt="2025-03-19T07:38:34.160" v="15412" actId="20577"/>
        <pc:sldMkLst>
          <pc:docMk/>
          <pc:sldMk cId="3996463369" sldId="2147470941"/>
        </pc:sldMkLst>
        <pc:spChg chg="mod">
          <ac:chgData name="Jinfang deng" userId="86f51e45-d0bf-4489-bab6-6eada344dfc8" providerId="ADAL" clId="{1BDEC72E-52FD-4841-8F09-4B7B981488ED}" dt="2025-03-17T07:16:38.663" v="365" actId="255"/>
          <ac:spMkLst>
            <pc:docMk/>
            <pc:sldMk cId="3996463369" sldId="2147470941"/>
            <ac:spMk id="2" creationId="{70EF0D19-81DA-57A7-49AB-EBEEF9D47531}"/>
          </ac:spMkLst>
        </pc:spChg>
        <pc:spChg chg="mod">
          <ac:chgData name="Jinfang deng" userId="86f51e45-d0bf-4489-bab6-6eada344dfc8" providerId="ADAL" clId="{1BDEC72E-52FD-4841-8F09-4B7B981488ED}" dt="2025-03-17T07:18:14.395" v="401" actId="20577"/>
          <ac:spMkLst>
            <pc:docMk/>
            <pc:sldMk cId="3996463369" sldId="2147470941"/>
            <ac:spMk id="3" creationId="{8C74F826-DD99-9469-FA4F-6270E85FD2C1}"/>
          </ac:spMkLst>
        </pc:spChg>
      </pc:sldChg>
      <pc:sldChg chg="new del">
        <pc:chgData name="Jinfang deng" userId="86f51e45-d0bf-4489-bab6-6eada344dfc8" providerId="ADAL" clId="{1BDEC72E-52FD-4841-8F09-4B7B981488ED}" dt="2025-03-17T06:57:45.172" v="152" actId="2696"/>
        <pc:sldMkLst>
          <pc:docMk/>
          <pc:sldMk cId="4004661910" sldId="2147470941"/>
        </pc:sldMkLst>
      </pc:sldChg>
      <pc:sldChg chg="new del">
        <pc:chgData name="Jinfang deng" userId="86f51e45-d0bf-4489-bab6-6eada344dfc8" providerId="ADAL" clId="{1BDEC72E-52FD-4841-8F09-4B7B981488ED}" dt="2025-03-17T06:57:32.224" v="149" actId="2696"/>
        <pc:sldMkLst>
          <pc:docMk/>
          <pc:sldMk cId="831844831" sldId="2147470942"/>
        </pc:sldMkLst>
      </pc:sldChg>
      <pc:sldChg chg="new del">
        <pc:chgData name="Jinfang deng" userId="86f51e45-d0bf-4489-bab6-6eada344dfc8" providerId="ADAL" clId="{1BDEC72E-52FD-4841-8F09-4B7B981488ED}" dt="2025-03-17T06:57:40.181" v="151" actId="2696"/>
        <pc:sldMkLst>
          <pc:docMk/>
          <pc:sldMk cId="2194707286" sldId="2147470942"/>
        </pc:sldMkLst>
      </pc:sldChg>
      <pc:sldChg chg="modSp add mod modNotesTx">
        <pc:chgData name="Jinfang deng" userId="86f51e45-d0bf-4489-bab6-6eada344dfc8" providerId="ADAL" clId="{1BDEC72E-52FD-4841-8F09-4B7B981488ED}" dt="2025-03-17T09:00:35.465" v="5436" actId="20577"/>
        <pc:sldMkLst>
          <pc:docMk/>
          <pc:sldMk cId="3879839797" sldId="2147470942"/>
        </pc:sldMkLst>
        <pc:spChg chg="mod">
          <ac:chgData name="Jinfang deng" userId="86f51e45-d0bf-4489-bab6-6eada344dfc8" providerId="ADAL" clId="{1BDEC72E-52FD-4841-8F09-4B7B981488ED}" dt="2025-03-17T07:19:01.541" v="418" actId="14100"/>
          <ac:spMkLst>
            <pc:docMk/>
            <pc:sldMk cId="3879839797" sldId="2147470942"/>
            <ac:spMk id="4" creationId="{2BC9308E-DF94-03D3-4339-6C85D116EDC8}"/>
          </ac:spMkLst>
        </pc:spChg>
      </pc:sldChg>
      <pc:sldChg chg="modSp add mod">
        <pc:chgData name="Jinfang deng" userId="86f51e45-d0bf-4489-bab6-6eada344dfc8" providerId="ADAL" clId="{1BDEC72E-52FD-4841-8F09-4B7B981488ED}" dt="2025-03-18T01:32:25.587" v="13658" actId="255"/>
        <pc:sldMkLst>
          <pc:docMk/>
          <pc:sldMk cId="244642270" sldId="2147470943"/>
        </pc:sldMkLst>
        <pc:spChg chg="mod">
          <ac:chgData name="Jinfang deng" userId="86f51e45-d0bf-4489-bab6-6eada344dfc8" providerId="ADAL" clId="{1BDEC72E-52FD-4841-8F09-4B7B981488ED}" dt="2025-03-18T01:32:25.587" v="13658" actId="255"/>
          <ac:spMkLst>
            <pc:docMk/>
            <pc:sldMk cId="244642270" sldId="2147470943"/>
            <ac:spMk id="4" creationId="{6ADBA7EE-794A-8619-4B0D-1E7A0CBC69C3}"/>
          </ac:spMkLst>
        </pc:spChg>
      </pc:sldChg>
      <pc:sldChg chg="addSp delSp modSp new mod">
        <pc:chgData name="Jinfang deng" userId="86f51e45-d0bf-4489-bab6-6eada344dfc8" providerId="ADAL" clId="{1BDEC72E-52FD-4841-8F09-4B7B981488ED}" dt="2025-03-17T08:07:33.925" v="742" actId="1076"/>
        <pc:sldMkLst>
          <pc:docMk/>
          <pc:sldMk cId="262923278" sldId="2147470944"/>
        </pc:sldMkLst>
        <pc:spChg chg="mod">
          <ac:chgData name="Jinfang deng" userId="86f51e45-d0bf-4489-bab6-6eada344dfc8" providerId="ADAL" clId="{1BDEC72E-52FD-4841-8F09-4B7B981488ED}" dt="2025-03-17T07:24:55.942" v="453" actId="14100"/>
          <ac:spMkLst>
            <pc:docMk/>
            <pc:sldMk cId="262923278" sldId="2147470944"/>
            <ac:spMk id="2" creationId="{AC813AE5-90ED-2F30-EE13-95CE85CF854D}"/>
          </ac:spMkLst>
        </pc:spChg>
        <pc:spChg chg="mod">
          <ac:chgData name="Jinfang deng" userId="86f51e45-d0bf-4489-bab6-6eada344dfc8" providerId="ADAL" clId="{1BDEC72E-52FD-4841-8F09-4B7B981488ED}" dt="2025-03-17T08:06:56.845" v="732" actId="21"/>
          <ac:spMkLst>
            <pc:docMk/>
            <pc:sldMk cId="262923278" sldId="2147470944"/>
            <ac:spMk id="5" creationId="{6E012159-8037-F864-915F-F0941F225665}"/>
          </ac:spMkLst>
        </pc:spChg>
        <pc:spChg chg="add mod">
          <ac:chgData name="Jinfang deng" userId="86f51e45-d0bf-4489-bab6-6eada344dfc8" providerId="ADAL" clId="{1BDEC72E-52FD-4841-8F09-4B7B981488ED}" dt="2025-03-17T08:07:32.144" v="741" actId="1076"/>
          <ac:spMkLst>
            <pc:docMk/>
            <pc:sldMk cId="262923278" sldId="2147470944"/>
            <ac:spMk id="8" creationId="{0CCC70AB-CA92-EE4E-B594-905EFD3F7B1E}"/>
          </ac:spMkLst>
        </pc:spChg>
        <pc:picChg chg="add mod">
          <ac:chgData name="Jinfang deng" userId="86f51e45-d0bf-4489-bab6-6eada344dfc8" providerId="ADAL" clId="{1BDEC72E-52FD-4841-8F09-4B7B981488ED}" dt="2025-03-17T08:07:33.925" v="742" actId="1076"/>
          <ac:picMkLst>
            <pc:docMk/>
            <pc:sldMk cId="262923278" sldId="2147470944"/>
            <ac:picMk id="7" creationId="{89A7B52D-6115-4A51-E25A-26F1EF53F4DF}"/>
          </ac:picMkLst>
        </pc:picChg>
      </pc:sldChg>
      <pc:sldChg chg="addSp delSp modSp new mod modNotesTx">
        <pc:chgData name="Jinfang deng" userId="86f51e45-d0bf-4489-bab6-6eada344dfc8" providerId="ADAL" clId="{1BDEC72E-52FD-4841-8F09-4B7B981488ED}" dt="2025-03-18T01:48:37.945" v="14017" actId="1076"/>
        <pc:sldMkLst>
          <pc:docMk/>
          <pc:sldMk cId="76461294" sldId="2147470945"/>
        </pc:sldMkLst>
        <pc:spChg chg="mod">
          <ac:chgData name="Jinfang deng" userId="86f51e45-d0bf-4489-bab6-6eada344dfc8" providerId="ADAL" clId="{1BDEC72E-52FD-4841-8F09-4B7B981488ED}" dt="2025-03-18T01:48:28.952" v="14015" actId="14100"/>
          <ac:spMkLst>
            <pc:docMk/>
            <pc:sldMk cId="76461294" sldId="2147470945"/>
            <ac:spMk id="2" creationId="{E5915492-D626-BFAA-E1D0-194867738887}"/>
          </ac:spMkLst>
        </pc:spChg>
        <pc:spChg chg="mod">
          <ac:chgData name="Jinfang deng" userId="86f51e45-d0bf-4489-bab6-6eada344dfc8" providerId="ADAL" clId="{1BDEC72E-52FD-4841-8F09-4B7B981488ED}" dt="2025-03-18T01:48:33.985" v="14016" actId="1076"/>
          <ac:spMkLst>
            <pc:docMk/>
            <pc:sldMk cId="76461294" sldId="2147470945"/>
            <ac:spMk id="5" creationId="{947A9C28-47D5-1799-C124-A600C6F70F0B}"/>
          </ac:spMkLst>
        </pc:spChg>
        <pc:spChg chg="add mod">
          <ac:chgData name="Jinfang deng" userId="86f51e45-d0bf-4489-bab6-6eada344dfc8" providerId="ADAL" clId="{1BDEC72E-52FD-4841-8F09-4B7B981488ED}" dt="2025-03-18T01:48:37.945" v="14017" actId="1076"/>
          <ac:spMkLst>
            <pc:docMk/>
            <pc:sldMk cId="76461294" sldId="2147470945"/>
            <ac:spMk id="8" creationId="{FCC1A67C-6D73-4B8B-8F64-F8CF131A4F1D}"/>
          </ac:spMkLst>
        </pc:spChg>
      </pc:sldChg>
      <pc:sldChg chg="modSp add mod">
        <pc:chgData name="Jinfang deng" userId="86f51e45-d0bf-4489-bab6-6eada344dfc8" providerId="ADAL" clId="{1BDEC72E-52FD-4841-8F09-4B7B981488ED}" dt="2025-03-17T14:36:06.392" v="13611" actId="20577"/>
        <pc:sldMkLst>
          <pc:docMk/>
          <pc:sldMk cId="1061449777" sldId="2147470947"/>
        </pc:sldMkLst>
        <pc:spChg chg="mod">
          <ac:chgData name="Jinfang deng" userId="86f51e45-d0bf-4489-bab6-6eada344dfc8" providerId="ADAL" clId="{1BDEC72E-52FD-4841-8F09-4B7B981488ED}" dt="2025-03-17T14:36:06.392" v="13611" actId="20577"/>
          <ac:spMkLst>
            <pc:docMk/>
            <pc:sldMk cId="1061449777" sldId="2147470947"/>
            <ac:spMk id="4" creationId="{1CCC0F23-8E7D-AD6D-4595-481C11C90E73}"/>
          </ac:spMkLst>
        </pc:spChg>
      </pc:sldChg>
    </pc:docChg>
  </pc:docChgLst>
  <pc:docChgLst>
    <pc:chgData name="Jinfang deng" userId="86f51e45-d0bf-4489-bab6-6eada344dfc8" providerId="ADAL" clId="{D860F63C-94F0-624E-A033-F2EF9D84E79C}"/>
    <pc:docChg chg="modSld">
      <pc:chgData name="Jinfang deng" userId="86f51e45-d0bf-4489-bab6-6eada344dfc8" providerId="ADAL" clId="{D860F63C-94F0-624E-A033-F2EF9D84E79C}" dt="2025-03-18T06:14:41.634" v="636" actId="20577"/>
      <pc:docMkLst>
        <pc:docMk/>
      </pc:docMkLst>
      <pc:sldChg chg="modNotesTx">
        <pc:chgData name="Jinfang deng" userId="86f51e45-d0bf-4489-bab6-6eada344dfc8" providerId="ADAL" clId="{D860F63C-94F0-624E-A033-F2EF9D84E79C}" dt="2025-03-18T05:35:31.408" v="418" actId="20577"/>
        <pc:sldMkLst>
          <pc:docMk/>
          <pc:sldMk cId="4026576366" sldId="285"/>
        </pc:sldMkLst>
      </pc:sldChg>
      <pc:sldChg chg="modNotesTx">
        <pc:chgData name="Jinfang deng" userId="86f51e45-d0bf-4489-bab6-6eada344dfc8" providerId="ADAL" clId="{D860F63C-94F0-624E-A033-F2EF9D84E79C}" dt="2025-03-18T05:42:47.674" v="505" actId="20577"/>
        <pc:sldMkLst>
          <pc:docMk/>
          <pc:sldMk cId="1029428216" sldId="2147470911"/>
        </pc:sldMkLst>
      </pc:sldChg>
      <pc:sldChg chg="modNotesTx">
        <pc:chgData name="Jinfang deng" userId="86f51e45-d0bf-4489-bab6-6eada344dfc8" providerId="ADAL" clId="{D860F63C-94F0-624E-A033-F2EF9D84E79C}" dt="2025-03-18T06:14:41.634" v="636" actId="20577"/>
        <pc:sldMkLst>
          <pc:docMk/>
          <pc:sldMk cId="244642270" sldId="2147470943"/>
        </pc:sldMkLst>
      </pc:sldChg>
    </pc:docChg>
  </pc:docChgLst>
  <pc:docChgLst>
    <pc:chgData name="Lin Jing" userId="422284d1-610b-4c68-8b07-12039179ad02" providerId="ADAL" clId="{41F64CD8-04AF-4C04-94CD-861BAFE38DAA}"/>
    <pc:docChg chg="undo redo custSel addSld delSld modSld">
      <pc:chgData name="Lin Jing" userId="422284d1-610b-4c68-8b07-12039179ad02" providerId="ADAL" clId="{41F64CD8-04AF-4C04-94CD-861BAFE38DAA}" dt="2025-03-18T01:01:56.984" v="146" actId="1076"/>
      <pc:docMkLst>
        <pc:docMk/>
      </pc:docMkLst>
      <pc:sldChg chg="addSp delSp modSp mod">
        <pc:chgData name="Lin Jing" userId="422284d1-610b-4c68-8b07-12039179ad02" providerId="ADAL" clId="{41F64CD8-04AF-4C04-94CD-861BAFE38DAA}" dt="2025-03-17T14:17:20.968" v="24" actId="20577"/>
        <pc:sldMkLst>
          <pc:docMk/>
          <pc:sldMk cId="1446531606" sldId="414"/>
        </pc:sldMkLst>
        <pc:spChg chg="mod topLvl">
          <ac:chgData name="Lin Jing" userId="422284d1-610b-4c68-8b07-12039179ad02" providerId="ADAL" clId="{41F64CD8-04AF-4C04-94CD-861BAFE38DAA}" dt="2025-03-17T14:13:41.011" v="4" actId="165"/>
          <ac:spMkLst>
            <pc:docMk/>
            <pc:sldMk cId="1446531606" sldId="414"/>
            <ac:spMk id="6" creationId="{C79254D0-172C-3923-20C2-F574E599601B}"/>
          </ac:spMkLst>
        </pc:spChg>
        <pc:spChg chg="mod topLvl">
          <ac:chgData name="Lin Jing" userId="422284d1-610b-4c68-8b07-12039179ad02" providerId="ADAL" clId="{41F64CD8-04AF-4C04-94CD-861BAFE38DAA}" dt="2025-03-17T14:13:41.011" v="4" actId="165"/>
          <ac:spMkLst>
            <pc:docMk/>
            <pc:sldMk cId="1446531606" sldId="414"/>
            <ac:spMk id="7" creationId="{E91A61EE-AEE0-8520-8EFC-09BB85683AF6}"/>
          </ac:spMkLst>
        </pc:spChg>
        <pc:spChg chg="mod topLvl">
          <ac:chgData name="Lin Jing" userId="422284d1-610b-4c68-8b07-12039179ad02" providerId="ADAL" clId="{41F64CD8-04AF-4C04-94CD-861BAFE38DAA}" dt="2025-03-17T14:13:45.736" v="5" actId="14100"/>
          <ac:spMkLst>
            <pc:docMk/>
            <pc:sldMk cId="1446531606" sldId="414"/>
            <ac:spMk id="10" creationId="{4579A11F-8A43-8665-8874-727C259539A0}"/>
          </ac:spMkLst>
        </pc:spChg>
        <pc:spChg chg="mod topLvl">
          <ac:chgData name="Lin Jing" userId="422284d1-610b-4c68-8b07-12039179ad02" providerId="ADAL" clId="{41F64CD8-04AF-4C04-94CD-861BAFE38DAA}" dt="2025-03-17T14:13:41.011" v="4" actId="165"/>
          <ac:spMkLst>
            <pc:docMk/>
            <pc:sldMk cId="1446531606" sldId="414"/>
            <ac:spMk id="11" creationId="{F09855B9-B373-47C8-EB58-AEA3FA24EE84}"/>
          </ac:spMkLst>
        </pc:spChg>
        <pc:spChg chg="mod topLvl">
          <ac:chgData name="Lin Jing" userId="422284d1-610b-4c68-8b07-12039179ad02" providerId="ADAL" clId="{41F64CD8-04AF-4C04-94CD-861BAFE38DAA}" dt="2025-03-17T14:14:10.982" v="8" actId="1076"/>
          <ac:spMkLst>
            <pc:docMk/>
            <pc:sldMk cId="1446531606" sldId="414"/>
            <ac:spMk id="12" creationId="{A27AA7B9-488C-8E99-0A8A-EF9F92821573}"/>
          </ac:spMkLst>
        </pc:spChg>
        <pc:spChg chg="mod topLvl">
          <ac:chgData name="Lin Jing" userId="422284d1-610b-4c68-8b07-12039179ad02" providerId="ADAL" clId="{41F64CD8-04AF-4C04-94CD-861BAFE38DAA}" dt="2025-03-17T14:13:41.011" v="4" actId="165"/>
          <ac:spMkLst>
            <pc:docMk/>
            <pc:sldMk cId="1446531606" sldId="414"/>
            <ac:spMk id="13" creationId="{B65CE0DC-834E-C2B5-C796-1D46E3AFB4D8}"/>
          </ac:spMkLst>
        </pc:spChg>
        <pc:spChg chg="mod topLvl">
          <ac:chgData name="Lin Jing" userId="422284d1-610b-4c68-8b07-12039179ad02" providerId="ADAL" clId="{41F64CD8-04AF-4C04-94CD-861BAFE38DAA}" dt="2025-03-17T14:13:41.011" v="4" actId="165"/>
          <ac:spMkLst>
            <pc:docMk/>
            <pc:sldMk cId="1446531606" sldId="414"/>
            <ac:spMk id="14" creationId="{3A985DE5-03F7-E6D1-5BB4-29B2063E78FF}"/>
          </ac:spMkLst>
        </pc:spChg>
        <pc:spChg chg="mod topLvl">
          <ac:chgData name="Lin Jing" userId="422284d1-610b-4c68-8b07-12039179ad02" providerId="ADAL" clId="{41F64CD8-04AF-4C04-94CD-861BAFE38DAA}" dt="2025-03-17T14:13:41.011" v="4" actId="165"/>
          <ac:spMkLst>
            <pc:docMk/>
            <pc:sldMk cId="1446531606" sldId="414"/>
            <ac:spMk id="16" creationId="{D1B042A7-A4E0-E7DC-D190-5F4E2D2924A7}"/>
          </ac:spMkLst>
        </pc:spChg>
        <pc:spChg chg="mod topLvl">
          <ac:chgData name="Lin Jing" userId="422284d1-610b-4c68-8b07-12039179ad02" providerId="ADAL" clId="{41F64CD8-04AF-4C04-94CD-861BAFE38DAA}" dt="2025-03-17T14:13:41.011" v="4" actId="165"/>
          <ac:spMkLst>
            <pc:docMk/>
            <pc:sldMk cId="1446531606" sldId="414"/>
            <ac:spMk id="17" creationId="{7F6564C3-62FE-722F-A8EF-0B81B5598BB2}"/>
          </ac:spMkLst>
        </pc:spChg>
        <pc:spChg chg="mod">
          <ac:chgData name="Lin Jing" userId="422284d1-610b-4c68-8b07-12039179ad02" providerId="ADAL" clId="{41F64CD8-04AF-4C04-94CD-861BAFE38DAA}" dt="2025-03-17T14:14:03.753" v="7" actId="18245"/>
          <ac:spMkLst>
            <pc:docMk/>
            <pc:sldMk cId="1446531606" sldId="414"/>
            <ac:spMk id="19" creationId="{E24EF0CC-8C7C-9F55-8DED-2F6B1C894C00}"/>
          </ac:spMkLst>
        </pc:spChg>
        <pc:spChg chg="mod">
          <ac:chgData name="Lin Jing" userId="422284d1-610b-4c68-8b07-12039179ad02" providerId="ADAL" clId="{41F64CD8-04AF-4C04-94CD-861BAFE38DAA}" dt="2025-03-17T14:14:03.753" v="7" actId="18245"/>
          <ac:spMkLst>
            <pc:docMk/>
            <pc:sldMk cId="1446531606" sldId="414"/>
            <ac:spMk id="20" creationId="{1AE3584D-DDF5-041C-3145-5BB5A46CE993}"/>
          </ac:spMkLst>
        </pc:spChg>
        <pc:spChg chg="mod">
          <ac:chgData name="Lin Jing" userId="422284d1-610b-4c68-8b07-12039179ad02" providerId="ADAL" clId="{41F64CD8-04AF-4C04-94CD-861BAFE38DAA}" dt="2025-03-17T14:14:03.753" v="7" actId="18245"/>
          <ac:spMkLst>
            <pc:docMk/>
            <pc:sldMk cId="1446531606" sldId="414"/>
            <ac:spMk id="21" creationId="{0552AC0E-3BDD-C789-5993-ED506A9D0EA1}"/>
          </ac:spMkLst>
        </pc:spChg>
        <pc:spChg chg="mod">
          <ac:chgData name="Lin Jing" userId="422284d1-610b-4c68-8b07-12039179ad02" providerId="ADAL" clId="{41F64CD8-04AF-4C04-94CD-861BAFE38DAA}" dt="2025-03-17T14:14:03.753" v="7" actId="18245"/>
          <ac:spMkLst>
            <pc:docMk/>
            <pc:sldMk cId="1446531606" sldId="414"/>
            <ac:spMk id="22" creationId="{D2689B87-0886-C8F5-08FD-1BC9F2EBB75F}"/>
          </ac:spMkLst>
        </pc:spChg>
        <pc:spChg chg="mod">
          <ac:chgData name="Lin Jing" userId="422284d1-610b-4c68-8b07-12039179ad02" providerId="ADAL" clId="{41F64CD8-04AF-4C04-94CD-861BAFE38DAA}" dt="2025-03-17T14:14:03.753" v="7" actId="18245"/>
          <ac:spMkLst>
            <pc:docMk/>
            <pc:sldMk cId="1446531606" sldId="414"/>
            <ac:spMk id="23" creationId="{6363F730-54E9-389C-1E5B-A621AD072E53}"/>
          </ac:spMkLst>
        </pc:spChg>
        <pc:spChg chg="mod">
          <ac:chgData name="Lin Jing" userId="422284d1-610b-4c68-8b07-12039179ad02" providerId="ADAL" clId="{41F64CD8-04AF-4C04-94CD-861BAFE38DAA}" dt="2025-03-17T14:14:03.753" v="7" actId="18245"/>
          <ac:spMkLst>
            <pc:docMk/>
            <pc:sldMk cId="1446531606" sldId="414"/>
            <ac:spMk id="24" creationId="{3F993B54-A92B-1ECA-342E-CD2DBA64FF2C}"/>
          </ac:spMkLst>
        </pc:spChg>
        <pc:spChg chg="mod">
          <ac:chgData name="Lin Jing" userId="422284d1-610b-4c68-8b07-12039179ad02" providerId="ADAL" clId="{41F64CD8-04AF-4C04-94CD-861BAFE38DAA}" dt="2025-03-17T14:14:03.753" v="7" actId="18245"/>
          <ac:spMkLst>
            <pc:docMk/>
            <pc:sldMk cId="1446531606" sldId="414"/>
            <ac:spMk id="25" creationId="{A2D91756-BB0B-6C83-F04D-9E0BF988C914}"/>
          </ac:spMkLst>
        </pc:spChg>
        <pc:spChg chg="mod">
          <ac:chgData name="Lin Jing" userId="422284d1-610b-4c68-8b07-12039179ad02" providerId="ADAL" clId="{41F64CD8-04AF-4C04-94CD-861BAFE38DAA}" dt="2025-03-17T14:14:03.753" v="7" actId="18245"/>
          <ac:spMkLst>
            <pc:docMk/>
            <pc:sldMk cId="1446531606" sldId="414"/>
            <ac:spMk id="26" creationId="{E750444F-0E07-CEB9-7B5C-6935F5FC4377}"/>
          </ac:spMkLst>
        </pc:spChg>
        <pc:spChg chg="add mod">
          <ac:chgData name="Lin Jing" userId="422284d1-610b-4c68-8b07-12039179ad02" providerId="ADAL" clId="{41F64CD8-04AF-4C04-94CD-861BAFE38DAA}" dt="2025-03-17T14:17:20.968" v="24" actId="20577"/>
          <ac:spMkLst>
            <pc:docMk/>
            <pc:sldMk cId="1446531606" sldId="414"/>
            <ac:spMk id="27" creationId="{5719C65E-E831-D614-1B27-5C6ECCB15F86}"/>
          </ac:spMkLst>
        </pc:spChg>
        <pc:grpChg chg="mod">
          <ac:chgData name="Lin Jing" userId="422284d1-610b-4c68-8b07-12039179ad02" providerId="ADAL" clId="{41F64CD8-04AF-4C04-94CD-861BAFE38DAA}" dt="2025-03-17T14:14:03.753" v="7" actId="18245"/>
          <ac:grpSpMkLst>
            <pc:docMk/>
            <pc:sldMk cId="1446531606" sldId="414"/>
            <ac:grpSpMk id="18" creationId="{A22F0EBE-C916-3917-ACE3-C8F30B520A05}"/>
          </ac:grpSpMkLst>
        </pc:grpChg>
      </pc:sldChg>
      <pc:sldChg chg="addSp delSp modSp mod">
        <pc:chgData name="Lin Jing" userId="422284d1-610b-4c68-8b07-12039179ad02" providerId="ADAL" clId="{41F64CD8-04AF-4C04-94CD-861BAFE38DAA}" dt="2025-03-17T14:37:45.780" v="108" actId="207"/>
        <pc:sldMkLst>
          <pc:docMk/>
          <pc:sldMk cId="306230574" sldId="2147470916"/>
        </pc:sldMkLst>
        <pc:spChg chg="mod">
          <ac:chgData name="Lin Jing" userId="422284d1-610b-4c68-8b07-12039179ad02" providerId="ADAL" clId="{41F64CD8-04AF-4C04-94CD-861BAFE38DAA}" dt="2025-03-17T14:24:02.477" v="67" actId="1076"/>
          <ac:spMkLst>
            <pc:docMk/>
            <pc:sldMk cId="306230574" sldId="2147470916"/>
            <ac:spMk id="3" creationId="{08F403E4-8429-E6AD-C2D8-5228095DF52C}"/>
          </ac:spMkLst>
        </pc:spChg>
        <pc:spChg chg="add mod">
          <ac:chgData name="Lin Jing" userId="422284d1-610b-4c68-8b07-12039179ad02" providerId="ADAL" clId="{41F64CD8-04AF-4C04-94CD-861BAFE38DAA}" dt="2025-03-17T14:25:15.764" v="81" actId="14100"/>
          <ac:spMkLst>
            <pc:docMk/>
            <pc:sldMk cId="306230574" sldId="2147470916"/>
            <ac:spMk id="5" creationId="{219CEBF9-F9E3-8B55-C0B6-2613D4ABFF1E}"/>
          </ac:spMkLst>
        </pc:spChg>
        <pc:spChg chg="add mod">
          <ac:chgData name="Lin Jing" userId="422284d1-610b-4c68-8b07-12039179ad02" providerId="ADAL" clId="{41F64CD8-04AF-4C04-94CD-861BAFE38DAA}" dt="2025-03-17T14:37:45.780" v="108" actId="207"/>
          <ac:spMkLst>
            <pc:docMk/>
            <pc:sldMk cId="306230574" sldId="2147470916"/>
            <ac:spMk id="6" creationId="{23267D70-4EF1-B46B-7B1D-24D7742B0E12}"/>
          </ac:spMkLst>
        </pc:spChg>
        <pc:picChg chg="mod">
          <ac:chgData name="Lin Jing" userId="422284d1-610b-4c68-8b07-12039179ad02" providerId="ADAL" clId="{41F64CD8-04AF-4C04-94CD-861BAFE38DAA}" dt="2025-03-17T14:24:37.115" v="75" actId="1076"/>
          <ac:picMkLst>
            <pc:docMk/>
            <pc:sldMk cId="306230574" sldId="2147470916"/>
            <ac:picMk id="2" creationId="{25986EF1-164C-F8C8-6E45-DCB312C22644}"/>
          </ac:picMkLst>
        </pc:picChg>
        <pc:picChg chg="mod">
          <ac:chgData name="Lin Jing" userId="422284d1-610b-4c68-8b07-12039179ad02" providerId="ADAL" clId="{41F64CD8-04AF-4C04-94CD-861BAFE38DAA}" dt="2025-03-17T14:24:35.353" v="74" actId="1076"/>
          <ac:picMkLst>
            <pc:docMk/>
            <pc:sldMk cId="306230574" sldId="2147470916"/>
            <ac:picMk id="4" creationId="{D907AF70-29F5-EE95-41C9-7B749D73FE57}"/>
          </ac:picMkLst>
        </pc:picChg>
      </pc:sldChg>
      <pc:sldChg chg="addSp delSp modSp mod">
        <pc:chgData name="Lin Jing" userId="422284d1-610b-4c68-8b07-12039179ad02" providerId="ADAL" clId="{41F64CD8-04AF-4C04-94CD-861BAFE38DAA}" dt="2025-03-17T14:37:07.288" v="98" actId="207"/>
        <pc:sldMkLst>
          <pc:docMk/>
          <pc:sldMk cId="3252968649" sldId="2147470919"/>
        </pc:sldMkLst>
        <pc:spChg chg="add mod">
          <ac:chgData name="Lin Jing" userId="422284d1-610b-4c68-8b07-12039179ad02" providerId="ADAL" clId="{41F64CD8-04AF-4C04-94CD-861BAFE38DAA}" dt="2025-03-17T14:26:06.687" v="85"/>
          <ac:spMkLst>
            <pc:docMk/>
            <pc:sldMk cId="3252968649" sldId="2147470919"/>
            <ac:spMk id="5" creationId="{142BADEF-6BC1-3EDB-1B0F-BB56E1D93FE4}"/>
          </ac:spMkLst>
        </pc:spChg>
        <pc:spChg chg="add mod">
          <ac:chgData name="Lin Jing" userId="422284d1-610b-4c68-8b07-12039179ad02" providerId="ADAL" clId="{41F64CD8-04AF-4C04-94CD-861BAFE38DAA}" dt="2025-03-17T14:26:06.687" v="85"/>
          <ac:spMkLst>
            <pc:docMk/>
            <pc:sldMk cId="3252968649" sldId="2147470919"/>
            <ac:spMk id="7" creationId="{AF718016-22B9-A37D-0DEF-811971F89A01}"/>
          </ac:spMkLst>
        </pc:spChg>
        <pc:spChg chg="add mod">
          <ac:chgData name="Lin Jing" userId="422284d1-610b-4c68-8b07-12039179ad02" providerId="ADAL" clId="{41F64CD8-04AF-4C04-94CD-861BAFE38DAA}" dt="2025-03-17T14:37:07.288" v="98" actId="207"/>
          <ac:spMkLst>
            <pc:docMk/>
            <pc:sldMk cId="3252968649" sldId="2147470919"/>
            <ac:spMk id="9" creationId="{EA20471E-E0E9-1ED1-9D93-16DF7A0E6D64}"/>
          </ac:spMkLst>
        </pc:spChg>
        <pc:picChg chg="mod">
          <ac:chgData name="Lin Jing" userId="422284d1-610b-4c68-8b07-12039179ad02" providerId="ADAL" clId="{41F64CD8-04AF-4C04-94CD-861BAFE38DAA}" dt="2025-03-17T14:26:15.406" v="86" actId="1076"/>
          <ac:picMkLst>
            <pc:docMk/>
            <pc:sldMk cId="3252968649" sldId="2147470919"/>
            <ac:picMk id="6" creationId="{69464AFA-C68F-3424-FE94-441953DCCFD5}"/>
          </ac:picMkLst>
        </pc:picChg>
      </pc:sldChg>
      <pc:sldChg chg="addSp delSp modSp mod">
        <pc:chgData name="Lin Jing" userId="422284d1-610b-4c68-8b07-12039179ad02" providerId="ADAL" clId="{41F64CD8-04AF-4C04-94CD-861BAFE38DAA}" dt="2025-03-17T14:36:57.695" v="96" actId="207"/>
        <pc:sldMkLst>
          <pc:docMk/>
          <pc:sldMk cId="2826368377" sldId="2147470920"/>
        </pc:sldMkLst>
        <pc:spChg chg="mod">
          <ac:chgData name="Lin Jing" userId="422284d1-610b-4c68-8b07-12039179ad02" providerId="ADAL" clId="{41F64CD8-04AF-4C04-94CD-861BAFE38DAA}" dt="2025-03-17T14:27:07.586" v="92" actId="14100"/>
          <ac:spMkLst>
            <pc:docMk/>
            <pc:sldMk cId="2826368377" sldId="2147470920"/>
            <ac:spMk id="2" creationId="{5ADF78FC-3160-AD1E-3B3E-3F73D2AFA238}"/>
          </ac:spMkLst>
        </pc:spChg>
        <pc:picChg chg="mod">
          <ac:chgData name="Lin Jing" userId="422284d1-610b-4c68-8b07-12039179ad02" providerId="ADAL" clId="{41F64CD8-04AF-4C04-94CD-861BAFE38DAA}" dt="2025-03-17T14:26:49.475" v="91" actId="1076"/>
          <ac:picMkLst>
            <pc:docMk/>
            <pc:sldMk cId="2826368377" sldId="2147470920"/>
            <ac:picMk id="5" creationId="{C085D3F0-8928-E50B-28AC-4F3F2F9B3B41}"/>
          </ac:picMkLst>
        </pc:picChg>
      </pc:sldChg>
      <pc:sldChg chg="modSp mod">
        <pc:chgData name="Lin Jing" userId="422284d1-610b-4c68-8b07-12039179ad02" providerId="ADAL" clId="{41F64CD8-04AF-4C04-94CD-861BAFE38DAA}" dt="2025-03-17T14:37:27.143" v="102" actId="207"/>
        <pc:sldMkLst>
          <pc:docMk/>
          <pc:sldMk cId="2083855939" sldId="2147470921"/>
        </pc:sldMkLst>
        <pc:spChg chg="mod">
          <ac:chgData name="Lin Jing" userId="422284d1-610b-4c68-8b07-12039179ad02" providerId="ADAL" clId="{41F64CD8-04AF-4C04-94CD-861BAFE38DAA}" dt="2025-03-17T14:20:54.138" v="39" actId="1076"/>
          <ac:spMkLst>
            <pc:docMk/>
            <pc:sldMk cId="2083855939" sldId="2147470921"/>
            <ac:spMk id="2" creationId="{4835A058-A69E-466D-F24C-2E81B20FEBD2}"/>
          </ac:spMkLst>
        </pc:spChg>
        <pc:spChg chg="mod">
          <ac:chgData name="Lin Jing" userId="422284d1-610b-4c68-8b07-12039179ad02" providerId="ADAL" clId="{41F64CD8-04AF-4C04-94CD-861BAFE38DAA}" dt="2025-03-17T14:37:27.143" v="102" actId="207"/>
          <ac:spMkLst>
            <pc:docMk/>
            <pc:sldMk cId="2083855939" sldId="2147470921"/>
            <ac:spMk id="5" creationId="{1B20EBB2-242B-4E98-F59C-6ABCA68C4CDC}"/>
          </ac:spMkLst>
        </pc:spChg>
      </pc:sldChg>
      <pc:sldChg chg="modSp mod">
        <pc:chgData name="Lin Jing" userId="422284d1-610b-4c68-8b07-12039179ad02" providerId="ADAL" clId="{41F64CD8-04AF-4C04-94CD-861BAFE38DAA}" dt="2025-03-17T14:37:33.378" v="104" actId="207"/>
        <pc:sldMkLst>
          <pc:docMk/>
          <pc:sldMk cId="1600194477" sldId="2147470922"/>
        </pc:sldMkLst>
        <pc:spChg chg="mod">
          <ac:chgData name="Lin Jing" userId="422284d1-610b-4c68-8b07-12039179ad02" providerId="ADAL" clId="{41F64CD8-04AF-4C04-94CD-861BAFE38DAA}" dt="2025-03-17T14:21:06.109" v="41" actId="1076"/>
          <ac:spMkLst>
            <pc:docMk/>
            <pc:sldMk cId="1600194477" sldId="2147470922"/>
            <ac:spMk id="2" creationId="{AA466B75-108E-F38F-FBB7-70E244DF5771}"/>
          </ac:spMkLst>
        </pc:spChg>
        <pc:spChg chg="mod">
          <ac:chgData name="Lin Jing" userId="422284d1-610b-4c68-8b07-12039179ad02" providerId="ADAL" clId="{41F64CD8-04AF-4C04-94CD-861BAFE38DAA}" dt="2025-03-17T14:37:33.378" v="104" actId="207"/>
          <ac:spMkLst>
            <pc:docMk/>
            <pc:sldMk cId="1600194477" sldId="2147470922"/>
            <ac:spMk id="5" creationId="{5E85C5AE-ACDC-A910-710A-23B0BF97947C}"/>
          </ac:spMkLst>
        </pc:spChg>
      </pc:sldChg>
      <pc:sldChg chg="modSp mod">
        <pc:chgData name="Lin Jing" userId="422284d1-610b-4c68-8b07-12039179ad02" providerId="ADAL" clId="{41F64CD8-04AF-4C04-94CD-861BAFE38DAA}" dt="2025-03-17T14:37:39.337" v="106" actId="207"/>
        <pc:sldMkLst>
          <pc:docMk/>
          <pc:sldMk cId="3087291851" sldId="2147470923"/>
        </pc:sldMkLst>
        <pc:spChg chg="mod">
          <ac:chgData name="Lin Jing" userId="422284d1-610b-4c68-8b07-12039179ad02" providerId="ADAL" clId="{41F64CD8-04AF-4C04-94CD-861BAFE38DAA}" dt="2025-03-17T14:20:04.287" v="35" actId="1076"/>
          <ac:spMkLst>
            <pc:docMk/>
            <pc:sldMk cId="3087291851" sldId="2147470923"/>
            <ac:spMk id="2" creationId="{6B8C5EB0-2214-8F5B-CE5D-237F62122A26}"/>
          </ac:spMkLst>
        </pc:spChg>
        <pc:spChg chg="mod">
          <ac:chgData name="Lin Jing" userId="422284d1-610b-4c68-8b07-12039179ad02" providerId="ADAL" clId="{41F64CD8-04AF-4C04-94CD-861BAFE38DAA}" dt="2025-03-17T14:37:39.337" v="106" actId="207"/>
          <ac:spMkLst>
            <pc:docMk/>
            <pc:sldMk cId="3087291851" sldId="2147470923"/>
            <ac:spMk id="5" creationId="{EEC22E5F-E67C-41C6-3831-B84729A30DCC}"/>
          </ac:spMkLst>
        </pc:spChg>
      </pc:sldChg>
      <pc:sldChg chg="modSp mod">
        <pc:chgData name="Lin Jing" userId="422284d1-610b-4c68-8b07-12039179ad02" providerId="ADAL" clId="{41F64CD8-04AF-4C04-94CD-861BAFE38DAA}" dt="2025-03-17T14:38:39.138" v="114" actId="1076"/>
        <pc:sldMkLst>
          <pc:docMk/>
          <pc:sldMk cId="3195178312" sldId="2147470924"/>
        </pc:sldMkLst>
        <pc:spChg chg="mod">
          <ac:chgData name="Lin Jing" userId="422284d1-610b-4c68-8b07-12039179ad02" providerId="ADAL" clId="{41F64CD8-04AF-4C04-94CD-861BAFE38DAA}" dt="2025-03-17T14:38:39.138" v="114" actId="1076"/>
          <ac:spMkLst>
            <pc:docMk/>
            <pc:sldMk cId="3195178312" sldId="2147470924"/>
            <ac:spMk id="3" creationId="{5F03F292-2B9A-2B71-5148-2FBDF74BF94A}"/>
          </ac:spMkLst>
        </pc:spChg>
        <pc:spChg chg="mod">
          <ac:chgData name="Lin Jing" userId="422284d1-610b-4c68-8b07-12039179ad02" providerId="ADAL" clId="{41F64CD8-04AF-4C04-94CD-861BAFE38DAA}" dt="2025-03-17T14:36:46.867" v="94" actId="207"/>
          <ac:spMkLst>
            <pc:docMk/>
            <pc:sldMk cId="3195178312" sldId="2147470924"/>
            <ac:spMk id="8" creationId="{10BBFFF0-8D24-66FC-C94A-79E1AFEE083C}"/>
          </ac:spMkLst>
        </pc:spChg>
      </pc:sldChg>
      <pc:sldChg chg="addSp delSp modSp add del mod">
        <pc:chgData name="Lin Jing" userId="422284d1-610b-4c68-8b07-12039179ad02" providerId="ADAL" clId="{41F64CD8-04AF-4C04-94CD-861BAFE38DAA}" dt="2025-03-18T01:01:56.984" v="146" actId="1076"/>
        <pc:sldMkLst>
          <pc:docMk/>
          <pc:sldMk cId="2346214731" sldId="2147470925"/>
        </pc:sldMkLst>
        <pc:picChg chg="add mod">
          <ac:chgData name="Lin Jing" userId="422284d1-610b-4c68-8b07-12039179ad02" providerId="ADAL" clId="{41F64CD8-04AF-4C04-94CD-861BAFE38DAA}" dt="2025-03-18T01:01:56.984" v="146" actId="1076"/>
          <ac:picMkLst>
            <pc:docMk/>
            <pc:sldMk cId="2346214731" sldId="2147470925"/>
            <ac:picMk id="4" creationId="{3DF370EA-D48D-F242-D45B-DFF0FCFBD119}"/>
          </ac:picMkLst>
        </pc:picChg>
        <pc:picChg chg="add mod">
          <ac:chgData name="Lin Jing" userId="422284d1-610b-4c68-8b07-12039179ad02" providerId="ADAL" clId="{41F64CD8-04AF-4C04-94CD-861BAFE38DAA}" dt="2025-03-17T14:50:19.065" v="121" actId="14100"/>
          <ac:picMkLst>
            <pc:docMk/>
            <pc:sldMk cId="2346214731" sldId="2147470925"/>
            <ac:picMk id="5" creationId="{E5BD1ABB-6AB8-7BE9-1C81-05C4C5003C93}"/>
          </ac:picMkLst>
        </pc:picChg>
        <pc:picChg chg="del">
          <ac:chgData name="Lin Jing" userId="422284d1-610b-4c68-8b07-12039179ad02" providerId="ADAL" clId="{41F64CD8-04AF-4C04-94CD-861BAFE38DAA}" dt="2025-03-18T01:01:13.030" v="139" actId="478"/>
          <ac:picMkLst>
            <pc:docMk/>
            <pc:sldMk cId="2346214731" sldId="2147470925"/>
            <ac:picMk id="9" creationId="{4EA717F0-DA89-C2B7-B513-208C746ECFE4}"/>
          </ac:picMkLst>
        </pc:picChg>
      </pc:sldChg>
      <pc:sldChg chg="addSp delSp modSp mod">
        <pc:chgData name="Lin Jing" userId="422284d1-610b-4c68-8b07-12039179ad02" providerId="ADAL" clId="{41F64CD8-04AF-4C04-94CD-861BAFE38DAA}" dt="2025-03-18T00:57:19.305" v="136" actId="14100"/>
        <pc:sldMkLst>
          <pc:docMk/>
          <pc:sldMk cId="2104358317" sldId="2147470930"/>
        </pc:sldMkLst>
        <pc:spChg chg="mod">
          <ac:chgData name="Lin Jing" userId="422284d1-610b-4c68-8b07-12039179ad02" providerId="ADAL" clId="{41F64CD8-04AF-4C04-94CD-861BAFE38DAA}" dt="2025-03-18T00:57:19.305" v="136" actId="14100"/>
          <ac:spMkLst>
            <pc:docMk/>
            <pc:sldMk cId="2104358317" sldId="2147470930"/>
            <ac:spMk id="6" creationId="{F285F019-81ED-794F-DBC6-D2EF81CFA2FF}"/>
          </ac:spMkLst>
        </pc:spChg>
        <pc:picChg chg="del">
          <ac:chgData name="Lin Jing" userId="422284d1-610b-4c68-8b07-12039179ad02" providerId="ADAL" clId="{41F64CD8-04AF-4C04-94CD-861BAFE38DAA}" dt="2025-03-18T00:54:38.242" v="122" actId="478"/>
          <ac:picMkLst>
            <pc:docMk/>
            <pc:sldMk cId="2104358317" sldId="2147470930"/>
            <ac:picMk id="4" creationId="{AFFE62D4-998D-904B-39B0-A654458C30E4}"/>
          </ac:picMkLst>
        </pc:picChg>
        <pc:picChg chg="mod">
          <ac:chgData name="Lin Jing" userId="422284d1-610b-4c68-8b07-12039179ad02" providerId="ADAL" clId="{41F64CD8-04AF-4C04-94CD-861BAFE38DAA}" dt="2025-03-18T00:56:47.416" v="134" actId="1076"/>
          <ac:picMkLst>
            <pc:docMk/>
            <pc:sldMk cId="2104358317" sldId="2147470930"/>
            <ac:picMk id="5" creationId="{D8D9FA49-D9FD-9D1C-312A-294512DDBB34}"/>
          </ac:picMkLst>
        </pc:picChg>
        <pc:picChg chg="add del mod">
          <ac:chgData name="Lin Jing" userId="422284d1-610b-4c68-8b07-12039179ad02" providerId="ADAL" clId="{41F64CD8-04AF-4C04-94CD-861BAFE38DAA}" dt="2025-03-18T00:56:28.861" v="129" actId="478"/>
          <ac:picMkLst>
            <pc:docMk/>
            <pc:sldMk cId="2104358317" sldId="2147470930"/>
            <ac:picMk id="7" creationId="{7A54ECF6-3F68-1032-914C-31A0931CE86A}"/>
          </ac:picMkLst>
        </pc:picChg>
        <pc:picChg chg="add mod">
          <ac:chgData name="Lin Jing" userId="422284d1-610b-4c68-8b07-12039179ad02" providerId="ADAL" clId="{41F64CD8-04AF-4C04-94CD-861BAFE38DAA}" dt="2025-03-18T00:56:42.903" v="133" actId="1076"/>
          <ac:picMkLst>
            <pc:docMk/>
            <pc:sldMk cId="2104358317" sldId="2147470930"/>
            <ac:picMk id="10" creationId="{6592058C-0CAF-F746-9027-9A2539B7500A}"/>
          </ac:picMkLst>
        </pc:picChg>
      </pc:sldChg>
      <pc:sldChg chg="modSp mod">
        <pc:chgData name="Lin Jing" userId="422284d1-610b-4c68-8b07-12039179ad02" providerId="ADAL" clId="{41F64CD8-04AF-4C04-94CD-861BAFE38DAA}" dt="2025-03-17T14:37:18.226" v="100" actId="207"/>
        <pc:sldMkLst>
          <pc:docMk/>
          <pc:sldMk cId="2846993006" sldId="2147470936"/>
        </pc:sldMkLst>
        <pc:spChg chg="mod">
          <ac:chgData name="Lin Jing" userId="422284d1-610b-4c68-8b07-12039179ad02" providerId="ADAL" clId="{41F64CD8-04AF-4C04-94CD-861BAFE38DAA}" dt="2025-03-17T14:20:29.048" v="37" actId="1076"/>
          <ac:spMkLst>
            <pc:docMk/>
            <pc:sldMk cId="2846993006" sldId="2147470936"/>
            <ac:spMk id="2" creationId="{E44D8AEC-3B19-BA21-3DAC-41C9AA428460}"/>
          </ac:spMkLst>
        </pc:spChg>
        <pc:spChg chg="mod">
          <ac:chgData name="Lin Jing" userId="422284d1-610b-4c68-8b07-12039179ad02" providerId="ADAL" clId="{41F64CD8-04AF-4C04-94CD-861BAFE38DAA}" dt="2025-03-17T14:37:18.226" v="100" actId="207"/>
          <ac:spMkLst>
            <pc:docMk/>
            <pc:sldMk cId="2846993006" sldId="2147470936"/>
            <ac:spMk id="5" creationId="{D7081872-0899-C856-DA54-5F137E1DE4DD}"/>
          </ac:spMkLst>
        </pc:spChg>
      </pc:sldChg>
      <pc:sldChg chg="add">
        <pc:chgData name="Lin Jing" userId="422284d1-610b-4c68-8b07-12039179ad02" providerId="ADAL" clId="{41F64CD8-04AF-4C04-94CD-861BAFE38DAA}" dt="2025-03-17T14:13:11.752" v="0"/>
        <pc:sldMkLst>
          <pc:docMk/>
          <pc:sldMk cId="1387955625" sldId="214747094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erpadvanceasia.sharepoint.com/sites/ERPAdvanceAsiaPteLtd571/Shared%20Documents/General/Webinar/2025-03-20%20Cusotmer%20webinar%20-%20expense%20claim/Transform%20Your%20Travel%20&amp;%20Expense%20Management%20&#8211;%20Join%20Our%20Live%20Webinar!%20-%20Attendan"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erpadvanceasia.sharepoint.com/sites/ERPAdvanceAsiaPteLtd571/Shared%20Documents/General/Webinar/2025-03-20%20Cusotmer%20webinar%20-%20expense%20claim/Transform%20Your%20Travel%20&amp;%20Expense%20Management%20&#8211;%20Join%20Our%20Live%20Webinar!%20-%20Attendan"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How do you currently manage your travel requests and expense claims</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0625183940377609"/>
          <c:y val="0.17634259259259263"/>
          <c:w val="0.64099695958180303"/>
          <c:h val="0.72125801983085447"/>
        </c:manualLayout>
      </c:layout>
      <c:barChart>
        <c:barDir val="bar"/>
        <c:grouping val="clustered"/>
        <c:varyColors val="0"/>
        <c:ser>
          <c:idx val="0"/>
          <c:order val="0"/>
          <c:tx>
            <c:strRef>
              <c:f>'[Transform Your Travel &amp; Expense Management – Join Our Live Webinar! - Attendance report 3-10-25.xlsx]Sheet3'!$G$11</c:f>
              <c:strCache>
                <c:ptCount val="1"/>
                <c:pt idx="0">
                  <c:v>%</c:v>
                </c:pt>
              </c:strCache>
            </c:strRef>
          </c:tx>
          <c:spPr>
            <a:solidFill>
              <a:schemeClr val="accent1"/>
            </a:solidFill>
            <a:ln>
              <a:noFill/>
            </a:ln>
            <a:effectLst/>
          </c:spPr>
          <c:invertIfNegative val="0"/>
          <c:cat>
            <c:strRef>
              <c:f>'[Transform Your Travel &amp; Expense Management – Join Our Live Webinar! - Attendance report 3-10-25.xlsx]Sheet3'!$F$12:$F$17</c:f>
              <c:strCache>
                <c:ptCount val="6"/>
                <c:pt idx="0">
                  <c:v>Manual</c:v>
                </c:pt>
                <c:pt idx="1">
                  <c:v>Sage 300 AP or Journal</c:v>
                </c:pt>
                <c:pt idx="2">
                  <c:v>Excel or Google Sheet</c:v>
                </c:pt>
                <c:pt idx="3">
                  <c:v>Other solutions</c:v>
                </c:pt>
                <c:pt idx="4">
                  <c:v>In House Workflow System</c:v>
                </c:pt>
                <c:pt idx="5">
                  <c:v>Norming</c:v>
                </c:pt>
              </c:strCache>
            </c:strRef>
          </c:cat>
          <c:val>
            <c:numRef>
              <c:f>'[Transform Your Travel &amp; Expense Management – Join Our Live Webinar! - Attendance report 3-10-25.xlsx]Sheet3'!$G$12:$G$17</c:f>
              <c:numCache>
                <c:formatCode>0%</c:formatCode>
                <c:ptCount val="6"/>
                <c:pt idx="0">
                  <c:v>0.75714285714285712</c:v>
                </c:pt>
                <c:pt idx="1">
                  <c:v>7.1428571428571425E-2</c:v>
                </c:pt>
                <c:pt idx="2">
                  <c:v>7.1428571428571425E-2</c:v>
                </c:pt>
                <c:pt idx="3">
                  <c:v>4.2857142857142858E-2</c:v>
                </c:pt>
                <c:pt idx="4">
                  <c:v>2.8571428571428571E-2</c:v>
                </c:pt>
                <c:pt idx="5">
                  <c:v>2.8571428571428571E-2</c:v>
                </c:pt>
              </c:numCache>
            </c:numRef>
          </c:val>
          <c:extLst>
            <c:ext xmlns:c16="http://schemas.microsoft.com/office/drawing/2014/chart" uri="{C3380CC4-5D6E-409C-BE32-E72D297353CC}">
              <c16:uniqueId val="{00000000-28CE-4223-8975-39AC7EDEDD83}"/>
            </c:ext>
          </c:extLst>
        </c:ser>
        <c:dLbls>
          <c:showLegendKey val="0"/>
          <c:showVal val="0"/>
          <c:showCatName val="0"/>
          <c:showSerName val="0"/>
          <c:showPercent val="0"/>
          <c:showBubbleSize val="0"/>
        </c:dLbls>
        <c:gapWidth val="182"/>
        <c:axId val="648958728"/>
        <c:axId val="898229680"/>
      </c:barChart>
      <c:catAx>
        <c:axId val="6489587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898229680"/>
        <c:crosses val="autoZero"/>
        <c:auto val="1"/>
        <c:lblAlgn val="ctr"/>
        <c:lblOffset val="100"/>
        <c:noMultiLvlLbl val="0"/>
      </c:catAx>
      <c:valAx>
        <c:axId val="89822968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89587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What are the biggest challenges you face when processing travel and expense claims?</a:t>
            </a:r>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'[Transform Your Travel &amp; Expense Management – Join Our Live Webinar! - Attendance report 3-10-25.xlsx]Sheet2'!$C$14</c:f>
              <c:strCache>
                <c:ptCount val="1"/>
                <c:pt idx="0">
                  <c:v>%</c:v>
                </c:pt>
              </c:strCache>
            </c:strRef>
          </c:tx>
          <c:spPr>
            <a:solidFill>
              <a:schemeClr val="accent1"/>
            </a:solidFill>
            <a:ln>
              <a:noFill/>
            </a:ln>
            <a:effectLst/>
          </c:spPr>
          <c:invertIfNegative val="0"/>
          <c:cat>
            <c:strRef>
              <c:f>'[Transform Your Travel &amp; Expense Management – Join Our Live Webinar! - Attendance report 3-10-25.xlsx]Sheet2'!$B$15:$B$22</c:f>
              <c:strCache>
                <c:ptCount val="8"/>
                <c:pt idx="0">
                  <c:v>Process delays</c:v>
                </c:pt>
                <c:pt idx="1">
                  <c:v>Approval workflow efficiency</c:v>
                </c:pt>
                <c:pt idx="2">
                  <c:v>Budget control</c:v>
                </c:pt>
                <c:pt idx="3">
                  <c:v>Lack of visibility </c:v>
                </c:pt>
                <c:pt idx="4">
                  <c:v>Policy enforcement and compliance</c:v>
                </c:pt>
                <c:pt idx="5">
                  <c:v>Errors</c:v>
                </c:pt>
                <c:pt idx="6">
                  <c:v>Data reconciliation and integration with Financial System</c:v>
                </c:pt>
                <c:pt idx="7">
                  <c:v>Handling of multi-currency transactions</c:v>
                </c:pt>
              </c:strCache>
            </c:strRef>
          </c:cat>
          <c:val>
            <c:numRef>
              <c:f>'[Transform Your Travel &amp; Expense Management – Join Our Live Webinar! - Attendance report 3-10-25.xlsx]Sheet2'!$C$15:$C$22</c:f>
              <c:numCache>
                <c:formatCode>0%</c:formatCode>
                <c:ptCount val="8"/>
                <c:pt idx="0">
                  <c:v>0.18149466192170818</c:v>
                </c:pt>
                <c:pt idx="1">
                  <c:v>0.15658362989323843</c:v>
                </c:pt>
                <c:pt idx="2">
                  <c:v>0.13879003558718861</c:v>
                </c:pt>
                <c:pt idx="3">
                  <c:v>0.12099644128113879</c:v>
                </c:pt>
                <c:pt idx="4">
                  <c:v>0.11387900355871886</c:v>
                </c:pt>
                <c:pt idx="5">
                  <c:v>9.9644128113879002E-2</c:v>
                </c:pt>
                <c:pt idx="6">
                  <c:v>9.6085409252669035E-2</c:v>
                </c:pt>
                <c:pt idx="7">
                  <c:v>9.2526690391459068E-2</c:v>
                </c:pt>
              </c:numCache>
            </c:numRef>
          </c:val>
          <c:extLst>
            <c:ext xmlns:c16="http://schemas.microsoft.com/office/drawing/2014/chart" uri="{C3380CC4-5D6E-409C-BE32-E72D297353CC}">
              <c16:uniqueId val="{00000000-005E-4413-A3C5-1371C14F6990}"/>
            </c:ext>
          </c:extLst>
        </c:ser>
        <c:dLbls>
          <c:showLegendKey val="0"/>
          <c:showVal val="0"/>
          <c:showCatName val="0"/>
          <c:showSerName val="0"/>
          <c:showPercent val="0"/>
          <c:showBubbleSize val="0"/>
        </c:dLbls>
        <c:gapWidth val="182"/>
        <c:axId val="897187472"/>
        <c:axId val="1029536680"/>
      </c:barChart>
      <c:catAx>
        <c:axId val="897187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600" b="1" i="0" u="none" strike="noStrike" kern="1200" baseline="0">
                <a:solidFill>
                  <a:schemeClr val="tx1">
                    <a:lumMod val="65000"/>
                    <a:lumOff val="35000"/>
                  </a:schemeClr>
                </a:solidFill>
                <a:latin typeface="+mn-lt"/>
                <a:ea typeface="+mn-ea"/>
                <a:cs typeface="+mn-cs"/>
              </a:defRPr>
            </a:pPr>
            <a:endParaRPr lang="en-US"/>
          </a:p>
        </c:txPr>
        <c:crossAx val="1029536680"/>
        <c:crosses val="autoZero"/>
        <c:auto val="1"/>
        <c:lblAlgn val="l"/>
        <c:lblOffset val="100"/>
        <c:noMultiLvlLbl val="0"/>
      </c:catAx>
      <c:valAx>
        <c:axId val="102953668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7187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E54A24-9AE0-4AC1-85DA-7E0A27019139}" type="doc">
      <dgm:prSet loTypeId="urn:microsoft.com/office/officeart/2005/8/layout/hProcess9" loCatId="process" qsTypeId="urn:microsoft.com/office/officeart/2005/8/quickstyle/simple1" qsCatId="simple" csTypeId="urn:microsoft.com/office/officeart/2005/8/colors/accent5_1" csCatId="accent5" phldr="1"/>
      <dgm:spPr/>
      <dgm:t>
        <a:bodyPr/>
        <a:lstStyle/>
        <a:p>
          <a:endParaRPr lang="en-AU"/>
        </a:p>
      </dgm:t>
    </dgm:pt>
    <dgm:pt modelId="{A60C7773-D4E9-4CC5-A151-D893608D1BE7}" type="pres">
      <dgm:prSet presAssocID="{22E54A24-9AE0-4AC1-85DA-7E0A27019139}" presName="CompostProcess" presStyleCnt="0">
        <dgm:presLayoutVars>
          <dgm:dir/>
          <dgm:resizeHandles val="exact"/>
        </dgm:presLayoutVars>
      </dgm:prSet>
      <dgm:spPr/>
    </dgm:pt>
    <dgm:pt modelId="{4CDB6962-CAD7-409F-8C7B-891E15E73E5C}" type="pres">
      <dgm:prSet presAssocID="{22E54A24-9AE0-4AC1-85DA-7E0A27019139}" presName="arrow" presStyleLbl="bgShp" presStyleIdx="0" presStyleCnt="1" custLinFactNeighborX="8824"/>
      <dgm:spPr/>
    </dgm:pt>
    <dgm:pt modelId="{84656AA3-AB8C-4837-BF43-89CEF4420B45}" type="pres">
      <dgm:prSet presAssocID="{22E54A24-9AE0-4AC1-85DA-7E0A27019139}" presName="linearProcess" presStyleCnt="0"/>
      <dgm:spPr/>
    </dgm:pt>
  </dgm:ptLst>
  <dgm:cxnLst>
    <dgm:cxn modelId="{67210D16-25B1-473B-8CC9-45FC400419BC}" type="presOf" srcId="{22E54A24-9AE0-4AC1-85DA-7E0A27019139}" destId="{A60C7773-D4E9-4CC5-A151-D893608D1BE7}" srcOrd="0" destOrd="0" presId="urn:microsoft.com/office/officeart/2005/8/layout/hProcess9"/>
    <dgm:cxn modelId="{E27445A1-A9FB-4C6F-8E9D-E0D03F0C92BB}" type="presParOf" srcId="{A60C7773-D4E9-4CC5-A151-D893608D1BE7}" destId="{4CDB6962-CAD7-409F-8C7B-891E15E73E5C}" srcOrd="0" destOrd="0" presId="urn:microsoft.com/office/officeart/2005/8/layout/hProcess9"/>
    <dgm:cxn modelId="{B7A19ECA-939F-4954-A811-DD2A0C88154B}" type="presParOf" srcId="{A60C7773-D4E9-4CC5-A151-D893608D1BE7}" destId="{84656AA3-AB8C-4837-BF43-89CEF4420B45}" srcOrd="1"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E30CB9-A840-4304-BBE3-471B95ABC35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SG"/>
        </a:p>
      </dgm:t>
    </dgm:pt>
    <dgm:pt modelId="{9DA30C4B-C8D2-4C1B-869F-CCE5FFB9E965}">
      <dgm:prSet phldrT="[Text]"/>
      <dgm:spPr/>
      <dgm:t>
        <a:bodyPr/>
        <a:lstStyle/>
        <a:p>
          <a:pPr>
            <a:buNone/>
          </a:pPr>
          <a:r>
            <a:rPr lang="en-SG" b="1"/>
            <a:t>Employee fills out manual form </a:t>
          </a:r>
        </a:p>
      </dgm:t>
    </dgm:pt>
    <dgm:pt modelId="{22FA7F8B-B149-45EB-9720-014B36D00E93}" type="parTrans" cxnId="{8A061C75-1BDB-466B-80E9-10D9465978E0}">
      <dgm:prSet/>
      <dgm:spPr/>
      <dgm:t>
        <a:bodyPr/>
        <a:lstStyle/>
        <a:p>
          <a:endParaRPr lang="en-SG"/>
        </a:p>
      </dgm:t>
    </dgm:pt>
    <dgm:pt modelId="{01F373E7-05F1-4B45-90C7-5D578801349F}" type="sibTrans" cxnId="{8A061C75-1BDB-466B-80E9-10D9465978E0}">
      <dgm:prSet/>
      <dgm:spPr/>
      <dgm:t>
        <a:bodyPr/>
        <a:lstStyle/>
        <a:p>
          <a:endParaRPr lang="en-SG"/>
        </a:p>
      </dgm:t>
    </dgm:pt>
    <dgm:pt modelId="{2390C59A-16BB-423A-8387-40AAD1A1FEF7}">
      <dgm:prSet phldrT="[Text]"/>
      <dgm:spPr/>
      <dgm:t>
        <a:bodyPr/>
        <a:lstStyle/>
        <a:p>
          <a:pPr>
            <a:buFont typeface="Arial" panose="020B0604020202020204" pitchFamily="34" charset="0"/>
            <a:buChar char="•"/>
          </a:pPr>
          <a:r>
            <a:rPr lang="en-SG"/>
            <a:t>Unclear policy</a:t>
          </a:r>
        </a:p>
      </dgm:t>
    </dgm:pt>
    <dgm:pt modelId="{31B99307-D775-4E97-BA6A-C7E1B1B38285}" type="parTrans" cxnId="{00A71344-65FD-4496-B2AF-F063535228BF}">
      <dgm:prSet/>
      <dgm:spPr/>
      <dgm:t>
        <a:bodyPr/>
        <a:lstStyle/>
        <a:p>
          <a:endParaRPr lang="en-SG"/>
        </a:p>
      </dgm:t>
    </dgm:pt>
    <dgm:pt modelId="{16A12E3D-C347-459A-BCA7-35AD19FDA592}" type="sibTrans" cxnId="{00A71344-65FD-4496-B2AF-F063535228BF}">
      <dgm:prSet/>
      <dgm:spPr/>
      <dgm:t>
        <a:bodyPr/>
        <a:lstStyle/>
        <a:p>
          <a:endParaRPr lang="en-SG"/>
        </a:p>
      </dgm:t>
    </dgm:pt>
    <dgm:pt modelId="{B7E55672-EC9B-4115-ACAC-220BF1140971}">
      <dgm:prSet phldrT="[Text]"/>
      <dgm:spPr/>
      <dgm:t>
        <a:bodyPr/>
        <a:lstStyle/>
        <a:p>
          <a:pPr>
            <a:buNone/>
          </a:pPr>
          <a:r>
            <a:rPr lang="en-SG" b="1"/>
            <a:t>Request submission </a:t>
          </a:r>
          <a:endParaRPr lang="en-SG"/>
        </a:p>
      </dgm:t>
    </dgm:pt>
    <dgm:pt modelId="{4C0CA6F8-5212-4B70-AA82-DC11C6447CCE}" type="parTrans" cxnId="{A50A26E2-2597-465D-99C3-5D46AEDBE9A8}">
      <dgm:prSet/>
      <dgm:spPr/>
      <dgm:t>
        <a:bodyPr/>
        <a:lstStyle/>
        <a:p>
          <a:endParaRPr lang="en-SG"/>
        </a:p>
      </dgm:t>
    </dgm:pt>
    <dgm:pt modelId="{0AE62B00-5DFF-4899-870F-D9C5338CA714}" type="sibTrans" cxnId="{A50A26E2-2597-465D-99C3-5D46AEDBE9A8}">
      <dgm:prSet/>
      <dgm:spPr/>
      <dgm:t>
        <a:bodyPr/>
        <a:lstStyle/>
        <a:p>
          <a:endParaRPr lang="en-SG"/>
        </a:p>
      </dgm:t>
    </dgm:pt>
    <dgm:pt modelId="{F9EBD183-66A5-4F19-ACF1-5D46E8231B5A}">
      <dgm:prSet phldrT="[Text]"/>
      <dgm:spPr/>
      <dgm:t>
        <a:bodyPr/>
        <a:lstStyle/>
        <a:p>
          <a:pPr>
            <a:buFont typeface="Arial" panose="020B0604020202020204" pitchFamily="34" charset="0"/>
            <a:buChar char="•"/>
          </a:pPr>
          <a:r>
            <a:rPr lang="en-SG"/>
            <a:t>Incomplete forms </a:t>
          </a:r>
        </a:p>
      </dgm:t>
    </dgm:pt>
    <dgm:pt modelId="{B7E6FA32-3F10-4B11-89B5-E27CCD080F3B}" type="parTrans" cxnId="{4E62B12C-F241-445F-AEAA-BFAB0CA4140E}">
      <dgm:prSet/>
      <dgm:spPr/>
      <dgm:t>
        <a:bodyPr/>
        <a:lstStyle/>
        <a:p>
          <a:endParaRPr lang="en-SG"/>
        </a:p>
      </dgm:t>
    </dgm:pt>
    <dgm:pt modelId="{E6B71918-F85F-4C6E-A2F2-3A169B014199}" type="sibTrans" cxnId="{4E62B12C-F241-445F-AEAA-BFAB0CA4140E}">
      <dgm:prSet/>
      <dgm:spPr/>
      <dgm:t>
        <a:bodyPr/>
        <a:lstStyle/>
        <a:p>
          <a:endParaRPr lang="en-SG"/>
        </a:p>
      </dgm:t>
    </dgm:pt>
    <dgm:pt modelId="{B473E143-3A0A-496C-897F-AB912A0F3B54}">
      <dgm:prSet phldrT="[Text]"/>
      <dgm:spPr/>
      <dgm:t>
        <a:bodyPr/>
        <a:lstStyle/>
        <a:p>
          <a:pPr>
            <a:buFont typeface="Arial" panose="020B0604020202020204" pitchFamily="34" charset="0"/>
            <a:buChar char="•"/>
          </a:pPr>
          <a:r>
            <a:rPr lang="en-SG"/>
            <a:t>No visibility on approval status</a:t>
          </a:r>
        </a:p>
      </dgm:t>
    </dgm:pt>
    <dgm:pt modelId="{A89F7C8F-DF0F-4467-B634-B4DFC9439243}" type="parTrans" cxnId="{C1007F43-6D08-4BAB-A200-F057F06A9956}">
      <dgm:prSet/>
      <dgm:spPr/>
      <dgm:t>
        <a:bodyPr/>
        <a:lstStyle/>
        <a:p>
          <a:endParaRPr lang="en-SG"/>
        </a:p>
      </dgm:t>
    </dgm:pt>
    <dgm:pt modelId="{F6189656-67F4-4350-81C7-1108076390EA}" type="sibTrans" cxnId="{C1007F43-6D08-4BAB-A200-F057F06A9956}">
      <dgm:prSet/>
      <dgm:spPr/>
      <dgm:t>
        <a:bodyPr/>
        <a:lstStyle/>
        <a:p>
          <a:endParaRPr lang="en-SG"/>
        </a:p>
      </dgm:t>
    </dgm:pt>
    <dgm:pt modelId="{FBBD74DE-B9C5-4296-BF29-C7E512D85DBB}">
      <dgm:prSet phldrT="[Text]"/>
      <dgm:spPr/>
      <dgm:t>
        <a:bodyPr/>
        <a:lstStyle/>
        <a:p>
          <a:pPr>
            <a:buNone/>
          </a:pPr>
          <a:r>
            <a:rPr lang="en-US" b="1"/>
            <a:t>Approvers’ review and approve</a:t>
          </a:r>
          <a:endParaRPr lang="en-SG" b="1"/>
        </a:p>
      </dgm:t>
    </dgm:pt>
    <dgm:pt modelId="{B29EC89A-1E20-481B-91A5-7B86123ED984}" type="parTrans" cxnId="{36427FEC-2B8B-4980-8B21-A2C9ECB19F69}">
      <dgm:prSet/>
      <dgm:spPr/>
      <dgm:t>
        <a:bodyPr/>
        <a:lstStyle/>
        <a:p>
          <a:endParaRPr lang="en-SG"/>
        </a:p>
      </dgm:t>
    </dgm:pt>
    <dgm:pt modelId="{AD0C9A21-C6BB-4E87-8142-733A010639E7}" type="sibTrans" cxnId="{36427FEC-2B8B-4980-8B21-A2C9ECB19F69}">
      <dgm:prSet/>
      <dgm:spPr/>
      <dgm:t>
        <a:bodyPr/>
        <a:lstStyle/>
        <a:p>
          <a:endParaRPr lang="en-SG"/>
        </a:p>
      </dgm:t>
    </dgm:pt>
    <dgm:pt modelId="{1C1B72BF-C74B-426D-AC5A-F356B506D499}">
      <dgm:prSet phldrT="[Text]"/>
      <dgm:spPr/>
      <dgm:t>
        <a:bodyPr/>
        <a:lstStyle/>
        <a:p>
          <a:pPr>
            <a:buFont typeface="Arial" panose="020B0604020202020204" pitchFamily="34" charset="0"/>
            <a:buChar char="•"/>
          </a:pPr>
          <a:r>
            <a:rPr lang="en-SG"/>
            <a:t>Approver unavailable</a:t>
          </a:r>
        </a:p>
      </dgm:t>
    </dgm:pt>
    <dgm:pt modelId="{12242D21-886E-4BC9-A6D7-3088484F8745}" type="parTrans" cxnId="{71AF63F2-A232-4C4C-ABD4-284B01F637AE}">
      <dgm:prSet/>
      <dgm:spPr/>
      <dgm:t>
        <a:bodyPr/>
        <a:lstStyle/>
        <a:p>
          <a:endParaRPr lang="en-SG"/>
        </a:p>
      </dgm:t>
    </dgm:pt>
    <dgm:pt modelId="{EC9B6C87-B30E-46E6-9845-2F78C1F7FB50}" type="sibTrans" cxnId="{71AF63F2-A232-4C4C-ABD4-284B01F637AE}">
      <dgm:prSet/>
      <dgm:spPr/>
      <dgm:t>
        <a:bodyPr/>
        <a:lstStyle/>
        <a:p>
          <a:endParaRPr lang="en-SG"/>
        </a:p>
      </dgm:t>
    </dgm:pt>
    <dgm:pt modelId="{01B45155-2FAF-4D4C-8B43-1857C7ED1831}">
      <dgm:prSet phldrT="[Text]"/>
      <dgm:spPr/>
      <dgm:t>
        <a:bodyPr/>
        <a:lstStyle/>
        <a:p>
          <a:pPr>
            <a:buFont typeface="Arial" panose="020B0604020202020204" pitchFamily="34" charset="0"/>
            <a:buChar char="•"/>
          </a:pPr>
          <a:r>
            <a:rPr lang="en-SG"/>
            <a:t>Missing details may cause rework</a:t>
          </a:r>
        </a:p>
      </dgm:t>
    </dgm:pt>
    <dgm:pt modelId="{D4538A45-8BF3-4A36-BF23-613BA53930BF}" type="parTrans" cxnId="{02DACF2E-4BED-42A2-A909-777DC160A338}">
      <dgm:prSet/>
      <dgm:spPr/>
      <dgm:t>
        <a:bodyPr/>
        <a:lstStyle/>
        <a:p>
          <a:endParaRPr lang="en-SG"/>
        </a:p>
      </dgm:t>
    </dgm:pt>
    <dgm:pt modelId="{2BA9AFB9-7BB4-4258-B699-487877E58606}" type="sibTrans" cxnId="{02DACF2E-4BED-42A2-A909-777DC160A338}">
      <dgm:prSet/>
      <dgm:spPr/>
      <dgm:t>
        <a:bodyPr/>
        <a:lstStyle/>
        <a:p>
          <a:endParaRPr lang="en-SG"/>
        </a:p>
      </dgm:t>
    </dgm:pt>
    <dgm:pt modelId="{A853579B-9E41-4C06-9DD7-A7B1BCF2F3F0}">
      <dgm:prSet phldrT="[Text]"/>
      <dgm:spPr/>
      <dgm:t>
        <a:bodyPr/>
        <a:lstStyle/>
        <a:p>
          <a:r>
            <a:rPr lang="en-US" b="1"/>
            <a:t>Finance endorsement</a:t>
          </a:r>
          <a:endParaRPr lang="en-SG" b="1"/>
        </a:p>
      </dgm:t>
    </dgm:pt>
    <dgm:pt modelId="{6316763F-D571-4AF6-8F66-861ABE69F013}" type="parTrans" cxnId="{21B929E3-A301-4F94-8578-88E7D021867F}">
      <dgm:prSet/>
      <dgm:spPr/>
      <dgm:t>
        <a:bodyPr/>
        <a:lstStyle/>
        <a:p>
          <a:endParaRPr lang="en-SG"/>
        </a:p>
      </dgm:t>
    </dgm:pt>
    <dgm:pt modelId="{31B3B756-876D-4C9E-82DA-5FDB5EEC66CF}" type="sibTrans" cxnId="{21B929E3-A301-4F94-8578-88E7D021867F}">
      <dgm:prSet/>
      <dgm:spPr/>
      <dgm:t>
        <a:bodyPr/>
        <a:lstStyle/>
        <a:p>
          <a:endParaRPr lang="en-SG"/>
        </a:p>
      </dgm:t>
    </dgm:pt>
    <dgm:pt modelId="{9EC30359-4015-4D35-8E9C-80903BF13233}">
      <dgm:prSet phldrT="[Text]"/>
      <dgm:spPr/>
      <dgm:t>
        <a:bodyPr/>
        <a:lstStyle/>
        <a:p>
          <a:pPr>
            <a:buSzPts val="1000"/>
            <a:buFont typeface="Courier New" panose="02070309020205020404" pitchFamily="49" charset="0"/>
            <a:buChar char="o"/>
          </a:pPr>
          <a:endParaRPr lang="en-SG"/>
        </a:p>
        <a:p>
          <a:pPr>
            <a:buSzPts val="1000"/>
            <a:buFont typeface="Courier New" panose="02070309020205020404" pitchFamily="49" charset="0"/>
            <a:buChar char="o"/>
          </a:pPr>
          <a:r>
            <a:rPr lang="en-SG" b="1"/>
            <a:t>Booking travel arrangements</a:t>
          </a:r>
          <a:endParaRPr lang="en-SG"/>
        </a:p>
      </dgm:t>
    </dgm:pt>
    <dgm:pt modelId="{CD4831F9-DF73-4B31-B6B4-874889700B6B}" type="parTrans" cxnId="{9FB02C27-9672-4643-B01B-9AA0FF222BF8}">
      <dgm:prSet/>
      <dgm:spPr/>
      <dgm:t>
        <a:bodyPr/>
        <a:lstStyle/>
        <a:p>
          <a:endParaRPr lang="en-SG"/>
        </a:p>
      </dgm:t>
    </dgm:pt>
    <dgm:pt modelId="{AD0B61D1-147F-4F8D-AC72-273C5F623B5D}" type="sibTrans" cxnId="{9FB02C27-9672-4643-B01B-9AA0FF222BF8}">
      <dgm:prSet/>
      <dgm:spPr/>
      <dgm:t>
        <a:bodyPr/>
        <a:lstStyle/>
        <a:p>
          <a:endParaRPr lang="en-SG"/>
        </a:p>
      </dgm:t>
    </dgm:pt>
    <dgm:pt modelId="{D72388C1-EE0C-4271-8583-4A59437496ED}">
      <dgm:prSet/>
      <dgm:spPr/>
      <dgm:t>
        <a:bodyPr/>
        <a:lstStyle/>
        <a:p>
          <a:endParaRPr lang="en-SG"/>
        </a:p>
      </dgm:t>
    </dgm:pt>
    <dgm:pt modelId="{3BC96461-3858-421A-A515-41185D0EEBEA}" type="parTrans" cxnId="{CCC2ED73-5670-40E4-808B-DD30C82802F6}">
      <dgm:prSet/>
      <dgm:spPr/>
      <dgm:t>
        <a:bodyPr/>
        <a:lstStyle/>
        <a:p>
          <a:endParaRPr lang="en-SG"/>
        </a:p>
      </dgm:t>
    </dgm:pt>
    <dgm:pt modelId="{D04EBB6D-DB4B-4C03-A31B-BAF4CEDA36CE}" type="sibTrans" cxnId="{CCC2ED73-5670-40E4-808B-DD30C82802F6}">
      <dgm:prSet/>
      <dgm:spPr/>
      <dgm:t>
        <a:bodyPr/>
        <a:lstStyle/>
        <a:p>
          <a:endParaRPr lang="en-SG"/>
        </a:p>
      </dgm:t>
    </dgm:pt>
    <dgm:pt modelId="{BCE0F3F8-1708-4FC7-9DD3-4F30098C0805}">
      <dgm:prSet phldrT="[Text]"/>
      <dgm:spPr/>
      <dgm:t>
        <a:bodyPr/>
        <a:lstStyle/>
        <a:p>
          <a:pPr>
            <a:buFont typeface="Arial" panose="020B0604020202020204" pitchFamily="34" charset="0"/>
            <a:buChar char="•"/>
          </a:pPr>
          <a:endParaRPr lang="en-SG"/>
        </a:p>
      </dgm:t>
    </dgm:pt>
    <dgm:pt modelId="{AD3C7C38-AC78-4682-872E-D41B00DC487A}" type="parTrans" cxnId="{74B60B8F-F531-4940-BE5E-694781AE252C}">
      <dgm:prSet/>
      <dgm:spPr/>
      <dgm:t>
        <a:bodyPr/>
        <a:lstStyle/>
        <a:p>
          <a:endParaRPr lang="en-SG"/>
        </a:p>
      </dgm:t>
    </dgm:pt>
    <dgm:pt modelId="{6883B1EE-D6EF-4890-89CD-650C6259A3B4}" type="sibTrans" cxnId="{74B60B8F-F531-4940-BE5E-694781AE252C}">
      <dgm:prSet/>
      <dgm:spPr/>
      <dgm:t>
        <a:bodyPr/>
        <a:lstStyle/>
        <a:p>
          <a:endParaRPr lang="en-SG"/>
        </a:p>
      </dgm:t>
    </dgm:pt>
    <dgm:pt modelId="{F61FEBFB-C805-41BD-958D-52D5D852D97D}">
      <dgm:prSet/>
      <dgm:spPr/>
      <dgm:t>
        <a:bodyPr/>
        <a:lstStyle/>
        <a:p>
          <a:r>
            <a:rPr lang="en-SG"/>
            <a:t>Delay </a:t>
          </a:r>
        </a:p>
      </dgm:t>
    </dgm:pt>
    <dgm:pt modelId="{FD7A3A2F-FA09-4EFB-A96E-BF8A6896DB2F}" type="parTrans" cxnId="{3634E970-DB67-4B91-8CED-2B48FA77617D}">
      <dgm:prSet/>
      <dgm:spPr/>
      <dgm:t>
        <a:bodyPr/>
        <a:lstStyle/>
        <a:p>
          <a:endParaRPr lang="en-SG"/>
        </a:p>
      </dgm:t>
    </dgm:pt>
    <dgm:pt modelId="{54A6B779-F036-44B5-8920-FB2ECB0EFA33}" type="sibTrans" cxnId="{3634E970-DB67-4B91-8CED-2B48FA77617D}">
      <dgm:prSet/>
      <dgm:spPr/>
      <dgm:t>
        <a:bodyPr/>
        <a:lstStyle/>
        <a:p>
          <a:endParaRPr lang="en-SG"/>
        </a:p>
      </dgm:t>
    </dgm:pt>
    <dgm:pt modelId="{F3935482-2691-412F-B47F-E8515750193C}">
      <dgm:prSet/>
      <dgm:spPr/>
      <dgm:t>
        <a:bodyPr/>
        <a:lstStyle/>
        <a:p>
          <a:r>
            <a:rPr lang="en-US"/>
            <a:t>Real time budget visibility</a:t>
          </a:r>
          <a:endParaRPr lang="en-SG"/>
        </a:p>
      </dgm:t>
    </dgm:pt>
    <dgm:pt modelId="{80DAD2D4-E7C9-4C37-9B39-46E5E0D50E21}" type="parTrans" cxnId="{1D0C363C-59B4-46CE-A324-C863526A9A83}">
      <dgm:prSet/>
      <dgm:spPr/>
      <dgm:t>
        <a:bodyPr/>
        <a:lstStyle/>
        <a:p>
          <a:endParaRPr lang="en-SG"/>
        </a:p>
      </dgm:t>
    </dgm:pt>
    <dgm:pt modelId="{4224263A-932B-4283-811E-15840022DDFD}" type="sibTrans" cxnId="{1D0C363C-59B4-46CE-A324-C863526A9A83}">
      <dgm:prSet/>
      <dgm:spPr/>
      <dgm:t>
        <a:bodyPr/>
        <a:lstStyle/>
        <a:p>
          <a:endParaRPr lang="en-SG"/>
        </a:p>
      </dgm:t>
    </dgm:pt>
    <dgm:pt modelId="{070A70EB-9D16-4EA4-9612-6F89E8671BC5}">
      <dgm:prSet phldrT="[Text]"/>
      <dgm:spPr/>
      <dgm:t>
        <a:bodyPr/>
        <a:lstStyle/>
        <a:p>
          <a:pPr>
            <a:buFont typeface="Arial" panose="020B0604020202020204" pitchFamily="34" charset="0"/>
            <a:buChar char="•"/>
          </a:pPr>
          <a:r>
            <a:rPr lang="en-US"/>
            <a:t>Real time budget visibility</a:t>
          </a:r>
          <a:endParaRPr lang="en-SG"/>
        </a:p>
      </dgm:t>
    </dgm:pt>
    <dgm:pt modelId="{C42ADB39-08CD-4B7E-BFC4-68E02C2BFD14}" type="parTrans" cxnId="{55547A71-A766-4DB7-966F-E6FA9FA4988A}">
      <dgm:prSet/>
      <dgm:spPr/>
      <dgm:t>
        <a:bodyPr/>
        <a:lstStyle/>
        <a:p>
          <a:endParaRPr lang="en-SG"/>
        </a:p>
      </dgm:t>
    </dgm:pt>
    <dgm:pt modelId="{E0557E0A-5E9D-47F8-9EE5-4B7C32DCA808}" type="sibTrans" cxnId="{55547A71-A766-4DB7-966F-E6FA9FA4988A}">
      <dgm:prSet/>
      <dgm:spPr/>
      <dgm:t>
        <a:bodyPr/>
        <a:lstStyle/>
        <a:p>
          <a:endParaRPr lang="en-SG"/>
        </a:p>
      </dgm:t>
    </dgm:pt>
    <dgm:pt modelId="{7B0E2478-4F17-45CE-A1ED-840A7859AE64}">
      <dgm:prSet/>
      <dgm:spPr/>
      <dgm:t>
        <a:bodyPr/>
        <a:lstStyle/>
        <a:p>
          <a:pPr>
            <a:buFont typeface="Arial" panose="020B0604020202020204" pitchFamily="34" charset="0"/>
            <a:buChar char="•"/>
          </a:pPr>
          <a:r>
            <a:rPr lang="en-SG"/>
            <a:t>Policy Non-Compliance</a:t>
          </a:r>
        </a:p>
      </dgm:t>
    </dgm:pt>
    <dgm:pt modelId="{9130197E-10CB-43FF-9D13-569E603B4981}" type="parTrans" cxnId="{9A025ACC-AA79-4501-A4DA-4EB49550DB57}">
      <dgm:prSet/>
      <dgm:spPr/>
      <dgm:t>
        <a:bodyPr/>
        <a:lstStyle/>
        <a:p>
          <a:endParaRPr lang="en-SG"/>
        </a:p>
      </dgm:t>
    </dgm:pt>
    <dgm:pt modelId="{75746B53-3965-4E40-AE69-A9119AD2A0E7}" type="sibTrans" cxnId="{9A025ACC-AA79-4501-A4DA-4EB49550DB57}">
      <dgm:prSet/>
      <dgm:spPr/>
      <dgm:t>
        <a:bodyPr/>
        <a:lstStyle/>
        <a:p>
          <a:endParaRPr lang="en-SG"/>
        </a:p>
      </dgm:t>
    </dgm:pt>
    <dgm:pt modelId="{F4AAE580-DDC6-4B5B-AEC5-D21DE648E257}">
      <dgm:prSet/>
      <dgm:spPr/>
      <dgm:t>
        <a:bodyPr/>
        <a:lstStyle/>
        <a:p>
          <a:pPr>
            <a:buFont typeface="Arial" panose="020B0604020202020204" pitchFamily="34" charset="0"/>
            <a:buChar char="•"/>
          </a:pPr>
          <a:r>
            <a:rPr lang="en-SG"/>
            <a:t>Price changes may trigger re-approval</a:t>
          </a:r>
        </a:p>
      </dgm:t>
    </dgm:pt>
    <dgm:pt modelId="{7E45C2C6-6084-4F8E-B5F3-7F2C94CAB29C}" type="parTrans" cxnId="{C2B9FA4C-28D7-4452-8871-1DC15370587D}">
      <dgm:prSet/>
      <dgm:spPr/>
      <dgm:t>
        <a:bodyPr/>
        <a:lstStyle/>
        <a:p>
          <a:endParaRPr lang="en-SG"/>
        </a:p>
      </dgm:t>
    </dgm:pt>
    <dgm:pt modelId="{ECB57505-1756-41C4-BCF1-60A596F08896}" type="sibTrans" cxnId="{C2B9FA4C-28D7-4452-8871-1DC15370587D}">
      <dgm:prSet/>
      <dgm:spPr/>
      <dgm:t>
        <a:bodyPr/>
        <a:lstStyle/>
        <a:p>
          <a:endParaRPr lang="en-SG"/>
        </a:p>
      </dgm:t>
    </dgm:pt>
    <dgm:pt modelId="{97DF8CA8-9E8A-46D9-A9A9-FDC1E7069C73}">
      <dgm:prSet phldrT="[Text]"/>
      <dgm:spPr/>
      <dgm:t>
        <a:bodyPr/>
        <a:lstStyle/>
        <a:p>
          <a:pPr>
            <a:buFont typeface="Arial" panose="020B0604020202020204" pitchFamily="34" charset="0"/>
            <a:buChar char="•"/>
          </a:pPr>
          <a:r>
            <a:rPr lang="en-SG"/>
            <a:t>Poor employee experience </a:t>
          </a:r>
        </a:p>
      </dgm:t>
    </dgm:pt>
    <dgm:pt modelId="{AFDB31AA-26A4-45B8-A898-8A243640AFD5}" type="parTrans" cxnId="{2365FE25-BDF4-450C-855B-9BF67EEA7391}">
      <dgm:prSet/>
      <dgm:spPr/>
      <dgm:t>
        <a:bodyPr/>
        <a:lstStyle/>
        <a:p>
          <a:endParaRPr lang="en-SG"/>
        </a:p>
      </dgm:t>
    </dgm:pt>
    <dgm:pt modelId="{9314DEA3-7BD5-4809-8DAC-8766BA88413A}" type="sibTrans" cxnId="{2365FE25-BDF4-450C-855B-9BF67EEA7391}">
      <dgm:prSet/>
      <dgm:spPr/>
      <dgm:t>
        <a:bodyPr/>
        <a:lstStyle/>
        <a:p>
          <a:endParaRPr lang="en-SG"/>
        </a:p>
      </dgm:t>
    </dgm:pt>
    <dgm:pt modelId="{6AF61F7B-A514-47E7-9677-4F40FA587940}">
      <dgm:prSet/>
      <dgm:spPr/>
      <dgm:t>
        <a:bodyPr/>
        <a:lstStyle/>
        <a:p>
          <a:pPr>
            <a:buFont typeface="Arial" panose="020B0604020202020204" pitchFamily="34" charset="0"/>
            <a:buChar char="•"/>
          </a:pPr>
          <a:r>
            <a:rPr lang="en-SG"/>
            <a:t>Poor employee experience </a:t>
          </a:r>
        </a:p>
      </dgm:t>
    </dgm:pt>
    <dgm:pt modelId="{BDA49E89-32AC-4F7A-BA55-9E9D540E7F3D}" type="parTrans" cxnId="{167F70DC-493E-4E0B-B915-E85718860C8A}">
      <dgm:prSet/>
      <dgm:spPr/>
      <dgm:t>
        <a:bodyPr/>
        <a:lstStyle/>
        <a:p>
          <a:endParaRPr lang="en-SG"/>
        </a:p>
      </dgm:t>
    </dgm:pt>
    <dgm:pt modelId="{DA76B0AC-E9BF-4A92-B74A-F62E25D0ECE4}" type="sibTrans" cxnId="{167F70DC-493E-4E0B-B915-E85718860C8A}">
      <dgm:prSet/>
      <dgm:spPr/>
      <dgm:t>
        <a:bodyPr/>
        <a:lstStyle/>
        <a:p>
          <a:endParaRPr lang="en-SG"/>
        </a:p>
      </dgm:t>
    </dgm:pt>
    <dgm:pt modelId="{5015B525-0D04-42E4-8E41-70730DB4078C}">
      <dgm:prSet/>
      <dgm:spPr/>
      <dgm:t>
        <a:bodyPr/>
        <a:lstStyle/>
        <a:p>
          <a:pPr>
            <a:buFont typeface="Arial" panose="020B0604020202020204" pitchFamily="34" charset="0"/>
            <a:buChar char="•"/>
          </a:pPr>
          <a:r>
            <a:rPr lang="en-SG"/>
            <a:t>Overspending risks</a:t>
          </a:r>
        </a:p>
      </dgm:t>
    </dgm:pt>
    <dgm:pt modelId="{150F53CD-AFD3-4DC1-BB36-43DD1535BC42}" type="parTrans" cxnId="{8EA8C66C-BDB2-44D5-A7A3-5C85FF032034}">
      <dgm:prSet/>
      <dgm:spPr/>
      <dgm:t>
        <a:bodyPr/>
        <a:lstStyle/>
        <a:p>
          <a:endParaRPr lang="en-SG"/>
        </a:p>
      </dgm:t>
    </dgm:pt>
    <dgm:pt modelId="{93490D23-38D7-4C1D-A8D0-5BCAA7328563}" type="sibTrans" cxnId="{8EA8C66C-BDB2-44D5-A7A3-5C85FF032034}">
      <dgm:prSet/>
      <dgm:spPr/>
      <dgm:t>
        <a:bodyPr/>
        <a:lstStyle/>
        <a:p>
          <a:endParaRPr lang="en-SG"/>
        </a:p>
      </dgm:t>
    </dgm:pt>
    <dgm:pt modelId="{4B62EDF8-6580-4116-9BAB-852015082F2D}">
      <dgm:prSet phldrT="[Text]"/>
      <dgm:spPr/>
      <dgm:t>
        <a:bodyPr/>
        <a:lstStyle/>
        <a:p>
          <a:pPr>
            <a:buFont typeface="Arial" panose="020B0604020202020204" pitchFamily="34" charset="0"/>
            <a:buChar char="•"/>
          </a:pPr>
          <a:r>
            <a:rPr lang="en-SG" b="0"/>
            <a:t>Inconsistent Decisions </a:t>
          </a:r>
          <a:endParaRPr lang="en-SG"/>
        </a:p>
      </dgm:t>
    </dgm:pt>
    <dgm:pt modelId="{C76DF63D-156A-4280-95B6-F9C9BA5CEA0C}" type="parTrans" cxnId="{C3370CCD-BE83-4564-A6D6-89A4874A0D35}">
      <dgm:prSet/>
      <dgm:spPr/>
      <dgm:t>
        <a:bodyPr/>
        <a:lstStyle/>
        <a:p>
          <a:endParaRPr lang="en-SG"/>
        </a:p>
      </dgm:t>
    </dgm:pt>
    <dgm:pt modelId="{364738EA-FC6A-4DD6-9E8A-91E54991836C}" type="sibTrans" cxnId="{C3370CCD-BE83-4564-A6D6-89A4874A0D35}">
      <dgm:prSet/>
      <dgm:spPr/>
      <dgm:t>
        <a:bodyPr/>
        <a:lstStyle/>
        <a:p>
          <a:endParaRPr lang="en-SG"/>
        </a:p>
      </dgm:t>
    </dgm:pt>
    <dgm:pt modelId="{426BD979-1AA2-46C7-8F29-3063DA15101A}" type="pres">
      <dgm:prSet presAssocID="{1FE30CB9-A840-4304-BBE3-471B95ABC35F}" presName="Name0" presStyleCnt="0">
        <dgm:presLayoutVars>
          <dgm:dir/>
          <dgm:animLvl val="lvl"/>
          <dgm:resizeHandles val="exact"/>
        </dgm:presLayoutVars>
      </dgm:prSet>
      <dgm:spPr/>
    </dgm:pt>
    <dgm:pt modelId="{8CB792BF-7DE7-40E1-8E96-F8D6F940200C}" type="pres">
      <dgm:prSet presAssocID="{1FE30CB9-A840-4304-BBE3-471B95ABC35F}" presName="tSp" presStyleCnt="0"/>
      <dgm:spPr/>
    </dgm:pt>
    <dgm:pt modelId="{EF5F3EEC-58E3-40C2-B1AB-DA08FA7A1E9A}" type="pres">
      <dgm:prSet presAssocID="{1FE30CB9-A840-4304-BBE3-471B95ABC35F}" presName="bSp" presStyleCnt="0"/>
      <dgm:spPr/>
    </dgm:pt>
    <dgm:pt modelId="{3A9FB565-6763-45E4-9F64-1C825D7E2E0C}" type="pres">
      <dgm:prSet presAssocID="{1FE30CB9-A840-4304-BBE3-471B95ABC35F}" presName="process" presStyleCnt="0"/>
      <dgm:spPr/>
    </dgm:pt>
    <dgm:pt modelId="{AE60AB36-922E-4950-93DE-80A1F3EE071E}" type="pres">
      <dgm:prSet presAssocID="{9DA30C4B-C8D2-4C1B-869F-CCE5FFB9E965}" presName="composite1" presStyleCnt="0"/>
      <dgm:spPr/>
    </dgm:pt>
    <dgm:pt modelId="{245AACD1-EACA-41E9-ABC5-D6722F6BE7B9}" type="pres">
      <dgm:prSet presAssocID="{9DA30C4B-C8D2-4C1B-869F-CCE5FFB9E965}" presName="dummyNode1" presStyleLbl="node1" presStyleIdx="0" presStyleCnt="5"/>
      <dgm:spPr/>
    </dgm:pt>
    <dgm:pt modelId="{BF085E6B-1FBB-457E-8C98-19918CDDFFAF}" type="pres">
      <dgm:prSet presAssocID="{9DA30C4B-C8D2-4C1B-869F-CCE5FFB9E965}" presName="childNode1" presStyleLbl="bgAcc1" presStyleIdx="0" presStyleCnt="5">
        <dgm:presLayoutVars>
          <dgm:bulletEnabled val="1"/>
        </dgm:presLayoutVars>
      </dgm:prSet>
      <dgm:spPr/>
    </dgm:pt>
    <dgm:pt modelId="{D3AE9F40-0AB3-4200-9980-5349670DFC88}" type="pres">
      <dgm:prSet presAssocID="{9DA30C4B-C8D2-4C1B-869F-CCE5FFB9E965}" presName="childNode1tx" presStyleLbl="bgAcc1" presStyleIdx="0" presStyleCnt="5">
        <dgm:presLayoutVars>
          <dgm:bulletEnabled val="1"/>
        </dgm:presLayoutVars>
      </dgm:prSet>
      <dgm:spPr/>
    </dgm:pt>
    <dgm:pt modelId="{ED82C8E6-D1BD-4BC6-BD5D-82DE67633931}" type="pres">
      <dgm:prSet presAssocID="{9DA30C4B-C8D2-4C1B-869F-CCE5FFB9E965}" presName="parentNode1" presStyleLbl="node1" presStyleIdx="0" presStyleCnt="5">
        <dgm:presLayoutVars>
          <dgm:chMax val="1"/>
          <dgm:bulletEnabled val="1"/>
        </dgm:presLayoutVars>
      </dgm:prSet>
      <dgm:spPr/>
    </dgm:pt>
    <dgm:pt modelId="{CDA99B23-E702-49D0-A0A2-6A257F73F8BC}" type="pres">
      <dgm:prSet presAssocID="{9DA30C4B-C8D2-4C1B-869F-CCE5FFB9E965}" presName="connSite1" presStyleCnt="0"/>
      <dgm:spPr/>
    </dgm:pt>
    <dgm:pt modelId="{C0D5DA56-C9B8-4F86-B735-4E92CEA10457}" type="pres">
      <dgm:prSet presAssocID="{01F373E7-05F1-4B45-90C7-5D578801349F}" presName="Name9" presStyleLbl="sibTrans2D1" presStyleIdx="0" presStyleCnt="4"/>
      <dgm:spPr/>
    </dgm:pt>
    <dgm:pt modelId="{BF4084F9-65DF-4740-87C3-DE7A977D4333}" type="pres">
      <dgm:prSet presAssocID="{B7E55672-EC9B-4115-ACAC-220BF1140971}" presName="composite2" presStyleCnt="0"/>
      <dgm:spPr/>
    </dgm:pt>
    <dgm:pt modelId="{78404115-32DB-48B5-8B0B-229C0193B0B5}" type="pres">
      <dgm:prSet presAssocID="{B7E55672-EC9B-4115-ACAC-220BF1140971}" presName="dummyNode2" presStyleLbl="node1" presStyleIdx="0" presStyleCnt="5"/>
      <dgm:spPr/>
    </dgm:pt>
    <dgm:pt modelId="{13B06897-7B72-4128-8E98-5CFC8EC9375A}" type="pres">
      <dgm:prSet presAssocID="{B7E55672-EC9B-4115-ACAC-220BF1140971}" presName="childNode2" presStyleLbl="bgAcc1" presStyleIdx="1" presStyleCnt="5">
        <dgm:presLayoutVars>
          <dgm:bulletEnabled val="1"/>
        </dgm:presLayoutVars>
      </dgm:prSet>
      <dgm:spPr/>
    </dgm:pt>
    <dgm:pt modelId="{0A304A62-34E0-4FD1-B625-EB66191E2840}" type="pres">
      <dgm:prSet presAssocID="{B7E55672-EC9B-4115-ACAC-220BF1140971}" presName="childNode2tx" presStyleLbl="bgAcc1" presStyleIdx="1" presStyleCnt="5">
        <dgm:presLayoutVars>
          <dgm:bulletEnabled val="1"/>
        </dgm:presLayoutVars>
      </dgm:prSet>
      <dgm:spPr/>
    </dgm:pt>
    <dgm:pt modelId="{964B7735-5B10-46C4-B329-B6D0A7F22ECE}" type="pres">
      <dgm:prSet presAssocID="{B7E55672-EC9B-4115-ACAC-220BF1140971}" presName="parentNode2" presStyleLbl="node1" presStyleIdx="1" presStyleCnt="5">
        <dgm:presLayoutVars>
          <dgm:chMax val="0"/>
          <dgm:bulletEnabled val="1"/>
        </dgm:presLayoutVars>
      </dgm:prSet>
      <dgm:spPr/>
    </dgm:pt>
    <dgm:pt modelId="{86BDD443-2523-4CD0-89E9-9DE74894A542}" type="pres">
      <dgm:prSet presAssocID="{B7E55672-EC9B-4115-ACAC-220BF1140971}" presName="connSite2" presStyleCnt="0"/>
      <dgm:spPr/>
    </dgm:pt>
    <dgm:pt modelId="{D87A1B7A-59C9-4A45-971B-43E76C3F3A9A}" type="pres">
      <dgm:prSet presAssocID="{0AE62B00-5DFF-4899-870F-D9C5338CA714}" presName="Name18" presStyleLbl="sibTrans2D1" presStyleIdx="1" presStyleCnt="4"/>
      <dgm:spPr/>
    </dgm:pt>
    <dgm:pt modelId="{4444AD14-5401-423F-B0A6-1B641FEFB71B}" type="pres">
      <dgm:prSet presAssocID="{FBBD74DE-B9C5-4296-BF29-C7E512D85DBB}" presName="composite1" presStyleCnt="0"/>
      <dgm:spPr/>
    </dgm:pt>
    <dgm:pt modelId="{617E60E9-40A5-4540-B5F2-D8AE873E896B}" type="pres">
      <dgm:prSet presAssocID="{FBBD74DE-B9C5-4296-BF29-C7E512D85DBB}" presName="dummyNode1" presStyleLbl="node1" presStyleIdx="1" presStyleCnt="5"/>
      <dgm:spPr/>
    </dgm:pt>
    <dgm:pt modelId="{03493E5A-1859-4AAD-AC36-D2250AED7D3E}" type="pres">
      <dgm:prSet presAssocID="{FBBD74DE-B9C5-4296-BF29-C7E512D85DBB}" presName="childNode1" presStyleLbl="bgAcc1" presStyleIdx="2" presStyleCnt="5">
        <dgm:presLayoutVars>
          <dgm:bulletEnabled val="1"/>
        </dgm:presLayoutVars>
      </dgm:prSet>
      <dgm:spPr/>
    </dgm:pt>
    <dgm:pt modelId="{1DE948E6-0032-406C-B624-B1A1E5C8F90C}" type="pres">
      <dgm:prSet presAssocID="{FBBD74DE-B9C5-4296-BF29-C7E512D85DBB}" presName="childNode1tx" presStyleLbl="bgAcc1" presStyleIdx="2" presStyleCnt="5">
        <dgm:presLayoutVars>
          <dgm:bulletEnabled val="1"/>
        </dgm:presLayoutVars>
      </dgm:prSet>
      <dgm:spPr/>
    </dgm:pt>
    <dgm:pt modelId="{7082C938-5CDF-4C24-948A-E5A74175D954}" type="pres">
      <dgm:prSet presAssocID="{FBBD74DE-B9C5-4296-BF29-C7E512D85DBB}" presName="parentNode1" presStyleLbl="node1" presStyleIdx="2" presStyleCnt="5">
        <dgm:presLayoutVars>
          <dgm:chMax val="1"/>
          <dgm:bulletEnabled val="1"/>
        </dgm:presLayoutVars>
      </dgm:prSet>
      <dgm:spPr/>
    </dgm:pt>
    <dgm:pt modelId="{1D00041F-A208-41D6-9116-7F07586F920C}" type="pres">
      <dgm:prSet presAssocID="{FBBD74DE-B9C5-4296-BF29-C7E512D85DBB}" presName="connSite1" presStyleCnt="0"/>
      <dgm:spPr/>
    </dgm:pt>
    <dgm:pt modelId="{2290AF27-AF03-4A92-8264-A0823D298971}" type="pres">
      <dgm:prSet presAssocID="{AD0C9A21-C6BB-4E87-8142-733A010639E7}" presName="Name9" presStyleLbl="sibTrans2D1" presStyleIdx="2" presStyleCnt="4"/>
      <dgm:spPr/>
    </dgm:pt>
    <dgm:pt modelId="{A4C8E227-E44F-44D0-A00C-3F9EBB13C50D}" type="pres">
      <dgm:prSet presAssocID="{A853579B-9E41-4C06-9DD7-A7B1BCF2F3F0}" presName="composite2" presStyleCnt="0"/>
      <dgm:spPr/>
    </dgm:pt>
    <dgm:pt modelId="{33BB8CCF-ED6B-4797-A52F-0B440A1E9A08}" type="pres">
      <dgm:prSet presAssocID="{A853579B-9E41-4C06-9DD7-A7B1BCF2F3F0}" presName="dummyNode2" presStyleLbl="node1" presStyleIdx="2" presStyleCnt="5"/>
      <dgm:spPr/>
    </dgm:pt>
    <dgm:pt modelId="{9A5C6F6A-3254-4FE3-853E-2F969C97D5FB}" type="pres">
      <dgm:prSet presAssocID="{A853579B-9E41-4C06-9DD7-A7B1BCF2F3F0}" presName="childNode2" presStyleLbl="bgAcc1" presStyleIdx="3" presStyleCnt="5">
        <dgm:presLayoutVars>
          <dgm:bulletEnabled val="1"/>
        </dgm:presLayoutVars>
      </dgm:prSet>
      <dgm:spPr/>
    </dgm:pt>
    <dgm:pt modelId="{A6949471-8592-4AF4-BC6D-E0D55E9469DD}" type="pres">
      <dgm:prSet presAssocID="{A853579B-9E41-4C06-9DD7-A7B1BCF2F3F0}" presName="childNode2tx" presStyleLbl="bgAcc1" presStyleIdx="3" presStyleCnt="5">
        <dgm:presLayoutVars>
          <dgm:bulletEnabled val="1"/>
        </dgm:presLayoutVars>
      </dgm:prSet>
      <dgm:spPr/>
    </dgm:pt>
    <dgm:pt modelId="{C4300CC5-E148-43D2-9FBD-E4237F4E8C04}" type="pres">
      <dgm:prSet presAssocID="{A853579B-9E41-4C06-9DD7-A7B1BCF2F3F0}" presName="parentNode2" presStyleLbl="node1" presStyleIdx="3" presStyleCnt="5">
        <dgm:presLayoutVars>
          <dgm:chMax val="0"/>
          <dgm:bulletEnabled val="1"/>
        </dgm:presLayoutVars>
      </dgm:prSet>
      <dgm:spPr/>
    </dgm:pt>
    <dgm:pt modelId="{4B9DAE69-8239-492F-890E-6BC125CCA39C}" type="pres">
      <dgm:prSet presAssocID="{A853579B-9E41-4C06-9DD7-A7B1BCF2F3F0}" presName="connSite2" presStyleCnt="0"/>
      <dgm:spPr/>
    </dgm:pt>
    <dgm:pt modelId="{BF6F0650-8366-4019-A6D1-CC25D7ACD238}" type="pres">
      <dgm:prSet presAssocID="{31B3B756-876D-4C9E-82DA-5FDB5EEC66CF}" presName="Name18" presStyleLbl="sibTrans2D1" presStyleIdx="3" presStyleCnt="4"/>
      <dgm:spPr/>
    </dgm:pt>
    <dgm:pt modelId="{51EFC913-31DB-4277-ABF7-7971C3E74C2D}" type="pres">
      <dgm:prSet presAssocID="{9EC30359-4015-4D35-8E9C-80903BF13233}" presName="composite1" presStyleCnt="0"/>
      <dgm:spPr/>
    </dgm:pt>
    <dgm:pt modelId="{FF28F695-1385-40C8-8438-58029B57BBBD}" type="pres">
      <dgm:prSet presAssocID="{9EC30359-4015-4D35-8E9C-80903BF13233}" presName="dummyNode1" presStyleLbl="node1" presStyleIdx="3" presStyleCnt="5"/>
      <dgm:spPr/>
    </dgm:pt>
    <dgm:pt modelId="{84988E8C-AE96-4E1A-8361-DB47FE9314C6}" type="pres">
      <dgm:prSet presAssocID="{9EC30359-4015-4D35-8E9C-80903BF13233}" presName="childNode1" presStyleLbl="bgAcc1" presStyleIdx="4" presStyleCnt="5">
        <dgm:presLayoutVars>
          <dgm:bulletEnabled val="1"/>
        </dgm:presLayoutVars>
      </dgm:prSet>
      <dgm:spPr/>
    </dgm:pt>
    <dgm:pt modelId="{E220163D-674F-4C57-810D-CFE234B16E93}" type="pres">
      <dgm:prSet presAssocID="{9EC30359-4015-4D35-8E9C-80903BF13233}" presName="childNode1tx" presStyleLbl="bgAcc1" presStyleIdx="4" presStyleCnt="5">
        <dgm:presLayoutVars>
          <dgm:bulletEnabled val="1"/>
        </dgm:presLayoutVars>
      </dgm:prSet>
      <dgm:spPr/>
    </dgm:pt>
    <dgm:pt modelId="{9DDEE7E9-68FB-4331-ABBE-F2DA05BDC1D6}" type="pres">
      <dgm:prSet presAssocID="{9EC30359-4015-4D35-8E9C-80903BF13233}" presName="parentNode1" presStyleLbl="node1" presStyleIdx="4" presStyleCnt="5">
        <dgm:presLayoutVars>
          <dgm:chMax val="1"/>
          <dgm:bulletEnabled val="1"/>
        </dgm:presLayoutVars>
      </dgm:prSet>
      <dgm:spPr/>
    </dgm:pt>
    <dgm:pt modelId="{A30A5798-0609-44A7-9482-4D64BF0E5247}" type="pres">
      <dgm:prSet presAssocID="{9EC30359-4015-4D35-8E9C-80903BF13233}" presName="connSite1" presStyleCnt="0"/>
      <dgm:spPr/>
    </dgm:pt>
  </dgm:ptLst>
  <dgm:cxnLst>
    <dgm:cxn modelId="{DE684000-8768-4551-9051-01B7888D89CB}" type="presOf" srcId="{0AE62B00-5DFF-4899-870F-D9C5338CA714}" destId="{D87A1B7A-59C9-4A45-971B-43E76C3F3A9A}" srcOrd="0" destOrd="0" presId="urn:microsoft.com/office/officeart/2005/8/layout/hProcess4"/>
    <dgm:cxn modelId="{E63B1001-5EAB-4E52-AF81-4E6FDC5DC3E4}" type="presOf" srcId="{BCE0F3F8-1708-4FC7-9DD3-4F30098C0805}" destId="{D3AE9F40-0AB3-4200-9980-5349670DFC88}" srcOrd="1" destOrd="2" presId="urn:microsoft.com/office/officeart/2005/8/layout/hProcess4"/>
    <dgm:cxn modelId="{6318D605-A456-4797-B89F-FEF9A5EED852}" type="presOf" srcId="{F4AAE580-DDC6-4B5B-AEC5-D21DE648E257}" destId="{84988E8C-AE96-4E1A-8361-DB47FE9314C6}" srcOrd="0" destOrd="0" presId="urn:microsoft.com/office/officeart/2005/8/layout/hProcess4"/>
    <dgm:cxn modelId="{B5A73E08-CA09-4BFC-8D13-7CB204B3EEE0}" type="presOf" srcId="{AD0C9A21-C6BB-4E87-8142-733A010639E7}" destId="{2290AF27-AF03-4A92-8264-A0823D298971}" srcOrd="0" destOrd="0" presId="urn:microsoft.com/office/officeart/2005/8/layout/hProcess4"/>
    <dgm:cxn modelId="{BB545508-2943-4D95-B7C2-3A00B221DAE9}" type="presOf" srcId="{2390C59A-16BB-423A-8387-40AAD1A1FEF7}" destId="{D3AE9F40-0AB3-4200-9980-5349670DFC88}" srcOrd="1" destOrd="0" presId="urn:microsoft.com/office/officeart/2005/8/layout/hProcess4"/>
    <dgm:cxn modelId="{E096560B-19FC-4A71-A9EC-04E402D29B16}" type="presOf" srcId="{31B3B756-876D-4C9E-82DA-5FDB5EEC66CF}" destId="{BF6F0650-8366-4019-A6D1-CC25D7ACD238}" srcOrd="0" destOrd="0" presId="urn:microsoft.com/office/officeart/2005/8/layout/hProcess4"/>
    <dgm:cxn modelId="{465AB10B-059F-4135-BC75-47448A399873}" type="presOf" srcId="{5015B525-0D04-42E4-8E41-70730DB4078C}" destId="{A6949471-8592-4AF4-BC6D-E0D55E9469DD}" srcOrd="1" destOrd="4" presId="urn:microsoft.com/office/officeart/2005/8/layout/hProcess4"/>
    <dgm:cxn modelId="{166C750E-54FE-4CC3-AC40-D1EAF1318B14}" type="presOf" srcId="{9EC30359-4015-4D35-8E9C-80903BF13233}" destId="{9DDEE7E9-68FB-4331-ABBE-F2DA05BDC1D6}" srcOrd="0" destOrd="0" presId="urn:microsoft.com/office/officeart/2005/8/layout/hProcess4"/>
    <dgm:cxn modelId="{A2C06016-336C-4197-8825-75403D34C919}" type="presOf" srcId="{F9EBD183-66A5-4F19-ACF1-5D46E8231B5A}" destId="{0A304A62-34E0-4FD1-B625-EB66191E2840}" srcOrd="1" destOrd="0" presId="urn:microsoft.com/office/officeart/2005/8/layout/hProcess4"/>
    <dgm:cxn modelId="{B501161C-89C1-4FA6-B16C-DDB777F7B4A7}" type="presOf" srcId="{F3935482-2691-412F-B47F-E8515750193C}" destId="{A6949471-8592-4AF4-BC6D-E0D55E9469DD}" srcOrd="1" destOrd="2" presId="urn:microsoft.com/office/officeart/2005/8/layout/hProcess4"/>
    <dgm:cxn modelId="{C597F71F-4CAB-4CBC-914C-34E597A9EAA6}" type="presOf" srcId="{01F373E7-05F1-4B45-90C7-5D578801349F}" destId="{C0D5DA56-C9B8-4F86-B735-4E92CEA10457}" srcOrd="0" destOrd="0" presId="urn:microsoft.com/office/officeart/2005/8/layout/hProcess4"/>
    <dgm:cxn modelId="{2365FE25-BDF4-450C-855B-9BF67EEA7391}" srcId="{9DA30C4B-C8D2-4C1B-869F-CCE5FFB9E965}" destId="{97DF8CA8-9E8A-46D9-A9A9-FDC1E7069C73}" srcOrd="1" destOrd="0" parTransId="{AFDB31AA-26A4-45B8-A898-8A243640AFD5}" sibTransId="{9314DEA3-7BD5-4809-8DAC-8766BA88413A}"/>
    <dgm:cxn modelId="{9FB02C27-9672-4643-B01B-9AA0FF222BF8}" srcId="{1FE30CB9-A840-4304-BBE3-471B95ABC35F}" destId="{9EC30359-4015-4D35-8E9C-80903BF13233}" srcOrd="4" destOrd="0" parTransId="{CD4831F9-DF73-4B31-B6B4-874889700B6B}" sibTransId="{AD0B61D1-147F-4F8D-AC72-273C5F623B5D}"/>
    <dgm:cxn modelId="{13DA1F2B-0061-4083-84DA-949818543F1B}" type="presOf" srcId="{F61FEBFB-C805-41BD-958D-52D5D852D97D}" destId="{A6949471-8592-4AF4-BC6D-E0D55E9469DD}" srcOrd="1" destOrd="1" presId="urn:microsoft.com/office/officeart/2005/8/layout/hProcess4"/>
    <dgm:cxn modelId="{4E62B12C-F241-445F-AEAA-BFAB0CA4140E}" srcId="{B7E55672-EC9B-4115-ACAC-220BF1140971}" destId="{F9EBD183-66A5-4F19-ACF1-5D46E8231B5A}" srcOrd="0" destOrd="0" parTransId="{B7E6FA32-3F10-4B11-89B5-E27CCD080F3B}" sibTransId="{E6B71918-F85F-4C6E-A2F2-3A169B014199}"/>
    <dgm:cxn modelId="{02DACF2E-4BED-42A2-A909-777DC160A338}" srcId="{FBBD74DE-B9C5-4296-BF29-C7E512D85DBB}" destId="{01B45155-2FAF-4D4C-8B43-1857C7ED1831}" srcOrd="1" destOrd="0" parTransId="{D4538A45-8BF3-4A36-BF23-613BA53930BF}" sibTransId="{2BA9AFB9-7BB4-4258-B699-487877E58606}"/>
    <dgm:cxn modelId="{54FF5130-B0B3-41AF-90BA-69D854BDF656}" type="presOf" srcId="{9DA30C4B-C8D2-4C1B-869F-CCE5FFB9E965}" destId="{ED82C8E6-D1BD-4BC6-BD5D-82DE67633931}" srcOrd="0" destOrd="0" presId="urn:microsoft.com/office/officeart/2005/8/layout/hProcess4"/>
    <dgm:cxn modelId="{B4C69234-360F-496E-B03B-622487A30F39}" type="presOf" srcId="{01B45155-2FAF-4D4C-8B43-1857C7ED1831}" destId="{03493E5A-1859-4AAD-AC36-D2250AED7D3E}" srcOrd="0" destOrd="1" presId="urn:microsoft.com/office/officeart/2005/8/layout/hProcess4"/>
    <dgm:cxn modelId="{C21B8F3B-3788-431C-884B-9A964808FF62}" type="presOf" srcId="{2390C59A-16BB-423A-8387-40AAD1A1FEF7}" destId="{BF085E6B-1FBB-457E-8C98-19918CDDFFAF}" srcOrd="0" destOrd="0" presId="urn:microsoft.com/office/officeart/2005/8/layout/hProcess4"/>
    <dgm:cxn modelId="{1D0C363C-59B4-46CE-A324-C863526A9A83}" srcId="{A853579B-9E41-4C06-9DD7-A7B1BCF2F3F0}" destId="{F3935482-2691-412F-B47F-E8515750193C}" srcOrd="2" destOrd="0" parTransId="{80DAD2D4-E7C9-4C37-9B39-46E5E0D50E21}" sibTransId="{4224263A-932B-4283-811E-15840022DDFD}"/>
    <dgm:cxn modelId="{5777143E-78BB-4392-837E-A729DCF0A1D1}" type="presOf" srcId="{01B45155-2FAF-4D4C-8B43-1857C7ED1831}" destId="{1DE948E6-0032-406C-B624-B1A1E5C8F90C}" srcOrd="1" destOrd="1" presId="urn:microsoft.com/office/officeart/2005/8/layout/hProcess4"/>
    <dgm:cxn modelId="{EB2B6761-0C97-4F46-8B5D-278DE0FCE541}" type="presOf" srcId="{D72388C1-EE0C-4271-8583-4A59437496ED}" destId="{9A5C6F6A-3254-4FE3-853E-2F969C97D5FB}" srcOrd="0" destOrd="0" presId="urn:microsoft.com/office/officeart/2005/8/layout/hProcess4"/>
    <dgm:cxn modelId="{C1007F43-6D08-4BAB-A200-F057F06A9956}" srcId="{B7E55672-EC9B-4115-ACAC-220BF1140971}" destId="{B473E143-3A0A-496C-897F-AB912A0F3B54}" srcOrd="1" destOrd="0" parTransId="{A89F7C8F-DF0F-4467-B634-B4DFC9439243}" sibTransId="{F6189656-67F4-4350-81C7-1108076390EA}"/>
    <dgm:cxn modelId="{00A71344-65FD-4496-B2AF-F063535228BF}" srcId="{9DA30C4B-C8D2-4C1B-869F-CCE5FFB9E965}" destId="{2390C59A-16BB-423A-8387-40AAD1A1FEF7}" srcOrd="0" destOrd="0" parTransId="{31B99307-D775-4E97-BA6A-C7E1B1B38285}" sibTransId="{16A12E3D-C347-459A-BCA7-35AD19FDA592}"/>
    <dgm:cxn modelId="{238AD846-8FE7-41BE-9027-D005212F04FC}" type="presOf" srcId="{F3935482-2691-412F-B47F-E8515750193C}" destId="{9A5C6F6A-3254-4FE3-853E-2F969C97D5FB}" srcOrd="0" destOrd="2" presId="urn:microsoft.com/office/officeart/2005/8/layout/hProcess4"/>
    <dgm:cxn modelId="{55805448-C85A-454A-AC40-AF13C621D2D5}" type="presOf" srcId="{070A70EB-9D16-4EA4-9612-6F89E8671BC5}" destId="{03493E5A-1859-4AAD-AC36-D2250AED7D3E}" srcOrd="0" destOrd="2" presId="urn:microsoft.com/office/officeart/2005/8/layout/hProcess4"/>
    <dgm:cxn modelId="{B10EC069-DC89-432D-8C76-734FF31FD4A6}" type="presOf" srcId="{6AF61F7B-A514-47E7-9677-4F40FA587940}" destId="{84988E8C-AE96-4E1A-8361-DB47FE9314C6}" srcOrd="0" destOrd="1" presId="urn:microsoft.com/office/officeart/2005/8/layout/hProcess4"/>
    <dgm:cxn modelId="{64B77F6A-62C5-4C2E-ABBF-DDA09D3C9917}" type="presOf" srcId="{97DF8CA8-9E8A-46D9-A9A9-FDC1E7069C73}" destId="{D3AE9F40-0AB3-4200-9980-5349670DFC88}" srcOrd="1" destOrd="1" presId="urn:microsoft.com/office/officeart/2005/8/layout/hProcess4"/>
    <dgm:cxn modelId="{F327ED4A-78ED-4F6D-AE0B-317F83FFF976}" type="presOf" srcId="{97DF8CA8-9E8A-46D9-A9A9-FDC1E7069C73}" destId="{BF085E6B-1FBB-457E-8C98-19918CDDFFAF}" srcOrd="0" destOrd="1" presId="urn:microsoft.com/office/officeart/2005/8/layout/hProcess4"/>
    <dgm:cxn modelId="{8EA8C66C-BDB2-44D5-A7A3-5C85FF032034}" srcId="{A853579B-9E41-4C06-9DD7-A7B1BCF2F3F0}" destId="{5015B525-0D04-42E4-8E41-70730DB4078C}" srcOrd="4" destOrd="0" parTransId="{150F53CD-AFD3-4DC1-BB36-43DD1535BC42}" sibTransId="{93490D23-38D7-4C1D-A8D0-5BCAA7328563}"/>
    <dgm:cxn modelId="{C2B9FA4C-28D7-4452-8871-1DC15370587D}" srcId="{9EC30359-4015-4D35-8E9C-80903BF13233}" destId="{F4AAE580-DDC6-4B5B-AEC5-D21DE648E257}" srcOrd="0" destOrd="0" parTransId="{7E45C2C6-6084-4F8E-B5F3-7F2C94CAB29C}" sibTransId="{ECB57505-1756-41C4-BCF1-60A596F08896}"/>
    <dgm:cxn modelId="{839CE06F-7A82-46FB-89C6-41E63B4A326F}" type="presOf" srcId="{F61FEBFB-C805-41BD-958D-52D5D852D97D}" destId="{9A5C6F6A-3254-4FE3-853E-2F969C97D5FB}" srcOrd="0" destOrd="1" presId="urn:microsoft.com/office/officeart/2005/8/layout/hProcess4"/>
    <dgm:cxn modelId="{3634E970-DB67-4B91-8CED-2B48FA77617D}" srcId="{A853579B-9E41-4C06-9DD7-A7B1BCF2F3F0}" destId="{F61FEBFB-C805-41BD-958D-52D5D852D97D}" srcOrd="1" destOrd="0" parTransId="{FD7A3A2F-FA09-4EFB-A96E-BF8A6896DB2F}" sibTransId="{54A6B779-F036-44B5-8920-FB2ECB0EFA33}"/>
    <dgm:cxn modelId="{55547A71-A766-4DB7-966F-E6FA9FA4988A}" srcId="{FBBD74DE-B9C5-4296-BF29-C7E512D85DBB}" destId="{070A70EB-9D16-4EA4-9612-6F89E8671BC5}" srcOrd="2" destOrd="0" parTransId="{C42ADB39-08CD-4B7E-BFC4-68E02C2BFD14}" sibTransId="{E0557E0A-5E9D-47F8-9EE5-4B7C32DCA808}"/>
    <dgm:cxn modelId="{CCC2ED73-5670-40E4-808B-DD30C82802F6}" srcId="{A853579B-9E41-4C06-9DD7-A7B1BCF2F3F0}" destId="{D72388C1-EE0C-4271-8583-4A59437496ED}" srcOrd="0" destOrd="0" parTransId="{3BC96461-3858-421A-A515-41185D0EEBEA}" sibTransId="{D04EBB6D-DB4B-4C03-A31B-BAF4CEDA36CE}"/>
    <dgm:cxn modelId="{8A061C75-1BDB-466B-80E9-10D9465978E0}" srcId="{1FE30CB9-A840-4304-BBE3-471B95ABC35F}" destId="{9DA30C4B-C8D2-4C1B-869F-CCE5FFB9E965}" srcOrd="0" destOrd="0" parTransId="{22FA7F8B-B149-45EB-9720-014B36D00E93}" sibTransId="{01F373E7-05F1-4B45-90C7-5D578801349F}"/>
    <dgm:cxn modelId="{8FEA5479-C987-4BD8-A4EF-4E50B5CF8EF3}" type="presOf" srcId="{4B62EDF8-6580-4116-9BAB-852015082F2D}" destId="{1DE948E6-0032-406C-B624-B1A1E5C8F90C}" srcOrd="1" destOrd="3" presId="urn:microsoft.com/office/officeart/2005/8/layout/hProcess4"/>
    <dgm:cxn modelId="{8FA7FB5A-D014-4018-A4F2-78F207AD3F0D}" type="presOf" srcId="{1FE30CB9-A840-4304-BBE3-471B95ABC35F}" destId="{426BD979-1AA2-46C7-8F29-3063DA15101A}" srcOrd="0" destOrd="0" presId="urn:microsoft.com/office/officeart/2005/8/layout/hProcess4"/>
    <dgm:cxn modelId="{40CCB37F-085C-4894-9013-DC5935E9AE80}" type="presOf" srcId="{B473E143-3A0A-496C-897F-AB912A0F3B54}" destId="{13B06897-7B72-4128-8E98-5CFC8EC9375A}" srcOrd="0" destOrd="1" presId="urn:microsoft.com/office/officeart/2005/8/layout/hProcess4"/>
    <dgm:cxn modelId="{80B93681-5C18-4DA9-80E4-75021AB967C6}" type="presOf" srcId="{7B0E2478-4F17-45CE-A1ED-840A7859AE64}" destId="{A6949471-8592-4AF4-BC6D-E0D55E9469DD}" srcOrd="1" destOrd="3" presId="urn:microsoft.com/office/officeart/2005/8/layout/hProcess4"/>
    <dgm:cxn modelId="{61E25E81-7CC5-4C78-A0C4-7990CDC7E46F}" type="presOf" srcId="{7B0E2478-4F17-45CE-A1ED-840A7859AE64}" destId="{9A5C6F6A-3254-4FE3-853E-2F969C97D5FB}" srcOrd="0" destOrd="3" presId="urn:microsoft.com/office/officeart/2005/8/layout/hProcess4"/>
    <dgm:cxn modelId="{74B60B8F-F531-4940-BE5E-694781AE252C}" srcId="{9DA30C4B-C8D2-4C1B-869F-CCE5FFB9E965}" destId="{BCE0F3F8-1708-4FC7-9DD3-4F30098C0805}" srcOrd="2" destOrd="0" parTransId="{AD3C7C38-AC78-4682-872E-D41B00DC487A}" sibTransId="{6883B1EE-D6EF-4890-89CD-650C6259A3B4}"/>
    <dgm:cxn modelId="{1F794A90-4679-4659-ABD6-45F00B061CAF}" type="presOf" srcId="{BCE0F3F8-1708-4FC7-9DD3-4F30098C0805}" destId="{BF085E6B-1FBB-457E-8C98-19918CDDFFAF}" srcOrd="0" destOrd="2" presId="urn:microsoft.com/office/officeart/2005/8/layout/hProcess4"/>
    <dgm:cxn modelId="{61667595-A5F6-4750-A523-67FAC51669D3}" type="presOf" srcId="{1C1B72BF-C74B-426D-AC5A-F356B506D499}" destId="{1DE948E6-0032-406C-B624-B1A1E5C8F90C}" srcOrd="1" destOrd="0" presId="urn:microsoft.com/office/officeart/2005/8/layout/hProcess4"/>
    <dgm:cxn modelId="{5691ED99-C7C1-46AC-B242-F1EC320B5E7B}" type="presOf" srcId="{1C1B72BF-C74B-426D-AC5A-F356B506D499}" destId="{03493E5A-1859-4AAD-AC36-D2250AED7D3E}" srcOrd="0" destOrd="0" presId="urn:microsoft.com/office/officeart/2005/8/layout/hProcess4"/>
    <dgm:cxn modelId="{836246A0-1A6A-4BFA-91E6-B411C8A6DEE6}" type="presOf" srcId="{070A70EB-9D16-4EA4-9612-6F89E8671BC5}" destId="{1DE948E6-0032-406C-B624-B1A1E5C8F90C}" srcOrd="1" destOrd="2" presId="urn:microsoft.com/office/officeart/2005/8/layout/hProcess4"/>
    <dgm:cxn modelId="{C0641FB0-4E23-4A50-B19F-45147294E25B}" type="presOf" srcId="{4B62EDF8-6580-4116-9BAB-852015082F2D}" destId="{03493E5A-1859-4AAD-AC36-D2250AED7D3E}" srcOrd="0" destOrd="3" presId="urn:microsoft.com/office/officeart/2005/8/layout/hProcess4"/>
    <dgm:cxn modelId="{C9EC50C7-A06E-44EB-9A38-A7F0A63206D9}" type="presOf" srcId="{B7E55672-EC9B-4115-ACAC-220BF1140971}" destId="{964B7735-5B10-46C4-B329-B6D0A7F22ECE}" srcOrd="0" destOrd="0" presId="urn:microsoft.com/office/officeart/2005/8/layout/hProcess4"/>
    <dgm:cxn modelId="{9A025ACC-AA79-4501-A4DA-4EB49550DB57}" srcId="{A853579B-9E41-4C06-9DD7-A7B1BCF2F3F0}" destId="{7B0E2478-4F17-45CE-A1ED-840A7859AE64}" srcOrd="3" destOrd="0" parTransId="{9130197E-10CB-43FF-9D13-569E603B4981}" sibTransId="{75746B53-3965-4E40-AE69-A9119AD2A0E7}"/>
    <dgm:cxn modelId="{C3370CCD-BE83-4564-A6D6-89A4874A0D35}" srcId="{FBBD74DE-B9C5-4296-BF29-C7E512D85DBB}" destId="{4B62EDF8-6580-4116-9BAB-852015082F2D}" srcOrd="3" destOrd="0" parTransId="{C76DF63D-156A-4280-95B6-F9C9BA5CEA0C}" sibTransId="{364738EA-FC6A-4DD6-9E8A-91E54991836C}"/>
    <dgm:cxn modelId="{D106F2D2-8D64-4D44-B923-3A07495D1D1F}" type="presOf" srcId="{F9EBD183-66A5-4F19-ACF1-5D46E8231B5A}" destId="{13B06897-7B72-4128-8E98-5CFC8EC9375A}" srcOrd="0" destOrd="0" presId="urn:microsoft.com/office/officeart/2005/8/layout/hProcess4"/>
    <dgm:cxn modelId="{3963A7D5-4215-4A8D-B99C-B765796B0BFE}" type="presOf" srcId="{A853579B-9E41-4C06-9DD7-A7B1BCF2F3F0}" destId="{C4300CC5-E148-43D2-9FBD-E4237F4E8C04}" srcOrd="0" destOrd="0" presId="urn:microsoft.com/office/officeart/2005/8/layout/hProcess4"/>
    <dgm:cxn modelId="{20C031DC-5CFC-4A08-B6EF-CC252FF317B9}" type="presOf" srcId="{F4AAE580-DDC6-4B5B-AEC5-D21DE648E257}" destId="{E220163D-674F-4C57-810D-CFE234B16E93}" srcOrd="1" destOrd="0" presId="urn:microsoft.com/office/officeart/2005/8/layout/hProcess4"/>
    <dgm:cxn modelId="{167F70DC-493E-4E0B-B915-E85718860C8A}" srcId="{9EC30359-4015-4D35-8E9C-80903BF13233}" destId="{6AF61F7B-A514-47E7-9677-4F40FA587940}" srcOrd="1" destOrd="0" parTransId="{BDA49E89-32AC-4F7A-BA55-9E9D540E7F3D}" sibTransId="{DA76B0AC-E9BF-4A92-B74A-F62E25D0ECE4}"/>
    <dgm:cxn modelId="{62F95BDD-1D6B-4263-A077-5DAF53488117}" type="presOf" srcId="{D72388C1-EE0C-4271-8583-4A59437496ED}" destId="{A6949471-8592-4AF4-BC6D-E0D55E9469DD}" srcOrd="1" destOrd="0" presId="urn:microsoft.com/office/officeart/2005/8/layout/hProcess4"/>
    <dgm:cxn modelId="{A50A26E2-2597-465D-99C3-5D46AEDBE9A8}" srcId="{1FE30CB9-A840-4304-BBE3-471B95ABC35F}" destId="{B7E55672-EC9B-4115-ACAC-220BF1140971}" srcOrd="1" destOrd="0" parTransId="{4C0CA6F8-5212-4B70-AA82-DC11C6447CCE}" sibTransId="{0AE62B00-5DFF-4899-870F-D9C5338CA714}"/>
    <dgm:cxn modelId="{21B929E3-A301-4F94-8578-88E7D021867F}" srcId="{1FE30CB9-A840-4304-BBE3-471B95ABC35F}" destId="{A853579B-9E41-4C06-9DD7-A7B1BCF2F3F0}" srcOrd="3" destOrd="0" parTransId="{6316763F-D571-4AF6-8F66-861ABE69F013}" sibTransId="{31B3B756-876D-4C9E-82DA-5FDB5EEC66CF}"/>
    <dgm:cxn modelId="{C1CF73EA-F8FB-46AE-963C-5BDC969E943A}" type="presOf" srcId="{FBBD74DE-B9C5-4296-BF29-C7E512D85DBB}" destId="{7082C938-5CDF-4C24-948A-E5A74175D954}" srcOrd="0" destOrd="0" presId="urn:microsoft.com/office/officeart/2005/8/layout/hProcess4"/>
    <dgm:cxn modelId="{36427FEC-2B8B-4980-8B21-A2C9ECB19F69}" srcId="{1FE30CB9-A840-4304-BBE3-471B95ABC35F}" destId="{FBBD74DE-B9C5-4296-BF29-C7E512D85DBB}" srcOrd="2" destOrd="0" parTransId="{B29EC89A-1E20-481B-91A5-7B86123ED984}" sibTransId="{AD0C9A21-C6BB-4E87-8142-733A010639E7}"/>
    <dgm:cxn modelId="{71AF63F2-A232-4C4C-ABD4-284B01F637AE}" srcId="{FBBD74DE-B9C5-4296-BF29-C7E512D85DBB}" destId="{1C1B72BF-C74B-426D-AC5A-F356B506D499}" srcOrd="0" destOrd="0" parTransId="{12242D21-886E-4BC9-A6D7-3088484F8745}" sibTransId="{EC9B6C87-B30E-46E6-9845-2F78C1F7FB50}"/>
    <dgm:cxn modelId="{54D77FF5-CE52-4FA4-97E5-576AA9D2DDC6}" type="presOf" srcId="{5015B525-0D04-42E4-8E41-70730DB4078C}" destId="{9A5C6F6A-3254-4FE3-853E-2F969C97D5FB}" srcOrd="0" destOrd="4" presId="urn:microsoft.com/office/officeart/2005/8/layout/hProcess4"/>
    <dgm:cxn modelId="{5772B4F9-382F-4CD4-9BF5-9E49BE80534E}" type="presOf" srcId="{B473E143-3A0A-496C-897F-AB912A0F3B54}" destId="{0A304A62-34E0-4FD1-B625-EB66191E2840}" srcOrd="1" destOrd="1" presId="urn:microsoft.com/office/officeart/2005/8/layout/hProcess4"/>
    <dgm:cxn modelId="{F9B25BFD-9451-414F-80C9-1CE15DD80655}" type="presOf" srcId="{6AF61F7B-A514-47E7-9677-4F40FA587940}" destId="{E220163D-674F-4C57-810D-CFE234B16E93}" srcOrd="1" destOrd="1" presId="urn:microsoft.com/office/officeart/2005/8/layout/hProcess4"/>
    <dgm:cxn modelId="{FA8C8200-779B-468B-89DE-1C858934CF18}" type="presParOf" srcId="{426BD979-1AA2-46C7-8F29-3063DA15101A}" destId="{8CB792BF-7DE7-40E1-8E96-F8D6F940200C}" srcOrd="0" destOrd="0" presId="urn:microsoft.com/office/officeart/2005/8/layout/hProcess4"/>
    <dgm:cxn modelId="{B37851C5-3E1E-4A80-B515-C67E7D6C8425}" type="presParOf" srcId="{426BD979-1AA2-46C7-8F29-3063DA15101A}" destId="{EF5F3EEC-58E3-40C2-B1AB-DA08FA7A1E9A}" srcOrd="1" destOrd="0" presId="urn:microsoft.com/office/officeart/2005/8/layout/hProcess4"/>
    <dgm:cxn modelId="{8FF7CB93-B5A4-4191-98F4-3021C7AE5D90}" type="presParOf" srcId="{426BD979-1AA2-46C7-8F29-3063DA15101A}" destId="{3A9FB565-6763-45E4-9F64-1C825D7E2E0C}" srcOrd="2" destOrd="0" presId="urn:microsoft.com/office/officeart/2005/8/layout/hProcess4"/>
    <dgm:cxn modelId="{237C85ED-CAD3-4D92-B1CA-A8D8CBECC2AC}" type="presParOf" srcId="{3A9FB565-6763-45E4-9F64-1C825D7E2E0C}" destId="{AE60AB36-922E-4950-93DE-80A1F3EE071E}" srcOrd="0" destOrd="0" presId="urn:microsoft.com/office/officeart/2005/8/layout/hProcess4"/>
    <dgm:cxn modelId="{80E1C898-547F-465B-BF22-639FD817F100}" type="presParOf" srcId="{AE60AB36-922E-4950-93DE-80A1F3EE071E}" destId="{245AACD1-EACA-41E9-ABC5-D6722F6BE7B9}" srcOrd="0" destOrd="0" presId="urn:microsoft.com/office/officeart/2005/8/layout/hProcess4"/>
    <dgm:cxn modelId="{FEAE0141-D1E2-43C5-93C5-F3B8F892E3E7}" type="presParOf" srcId="{AE60AB36-922E-4950-93DE-80A1F3EE071E}" destId="{BF085E6B-1FBB-457E-8C98-19918CDDFFAF}" srcOrd="1" destOrd="0" presId="urn:microsoft.com/office/officeart/2005/8/layout/hProcess4"/>
    <dgm:cxn modelId="{1707D340-8657-4E14-8910-87E77AF2C04E}" type="presParOf" srcId="{AE60AB36-922E-4950-93DE-80A1F3EE071E}" destId="{D3AE9F40-0AB3-4200-9980-5349670DFC88}" srcOrd="2" destOrd="0" presId="urn:microsoft.com/office/officeart/2005/8/layout/hProcess4"/>
    <dgm:cxn modelId="{3484D557-E42A-46A4-BC34-62481E3E93AD}" type="presParOf" srcId="{AE60AB36-922E-4950-93DE-80A1F3EE071E}" destId="{ED82C8E6-D1BD-4BC6-BD5D-82DE67633931}" srcOrd="3" destOrd="0" presId="urn:microsoft.com/office/officeart/2005/8/layout/hProcess4"/>
    <dgm:cxn modelId="{2D13086C-3856-4AE1-BA5D-931D1EC5837C}" type="presParOf" srcId="{AE60AB36-922E-4950-93DE-80A1F3EE071E}" destId="{CDA99B23-E702-49D0-A0A2-6A257F73F8BC}" srcOrd="4" destOrd="0" presId="urn:microsoft.com/office/officeart/2005/8/layout/hProcess4"/>
    <dgm:cxn modelId="{BDEC7ED6-2625-40E7-81C0-60FBA9FC1F1C}" type="presParOf" srcId="{3A9FB565-6763-45E4-9F64-1C825D7E2E0C}" destId="{C0D5DA56-C9B8-4F86-B735-4E92CEA10457}" srcOrd="1" destOrd="0" presId="urn:microsoft.com/office/officeart/2005/8/layout/hProcess4"/>
    <dgm:cxn modelId="{11558067-E829-49A9-9D1F-3EE31D06D463}" type="presParOf" srcId="{3A9FB565-6763-45E4-9F64-1C825D7E2E0C}" destId="{BF4084F9-65DF-4740-87C3-DE7A977D4333}" srcOrd="2" destOrd="0" presId="urn:microsoft.com/office/officeart/2005/8/layout/hProcess4"/>
    <dgm:cxn modelId="{0D224767-2DBC-4AFA-BD6E-2DADE95F082D}" type="presParOf" srcId="{BF4084F9-65DF-4740-87C3-DE7A977D4333}" destId="{78404115-32DB-48B5-8B0B-229C0193B0B5}" srcOrd="0" destOrd="0" presId="urn:microsoft.com/office/officeart/2005/8/layout/hProcess4"/>
    <dgm:cxn modelId="{25DA0E0A-3831-4B46-BFD0-ACF21A261D48}" type="presParOf" srcId="{BF4084F9-65DF-4740-87C3-DE7A977D4333}" destId="{13B06897-7B72-4128-8E98-5CFC8EC9375A}" srcOrd="1" destOrd="0" presId="urn:microsoft.com/office/officeart/2005/8/layout/hProcess4"/>
    <dgm:cxn modelId="{1B0E4490-D966-4F76-84AD-ADB2394574FE}" type="presParOf" srcId="{BF4084F9-65DF-4740-87C3-DE7A977D4333}" destId="{0A304A62-34E0-4FD1-B625-EB66191E2840}" srcOrd="2" destOrd="0" presId="urn:microsoft.com/office/officeart/2005/8/layout/hProcess4"/>
    <dgm:cxn modelId="{42528D64-142A-4E07-97F1-9241614310BE}" type="presParOf" srcId="{BF4084F9-65DF-4740-87C3-DE7A977D4333}" destId="{964B7735-5B10-46C4-B329-B6D0A7F22ECE}" srcOrd="3" destOrd="0" presId="urn:microsoft.com/office/officeart/2005/8/layout/hProcess4"/>
    <dgm:cxn modelId="{0615C5F0-16D5-4232-8E24-75091E7193A8}" type="presParOf" srcId="{BF4084F9-65DF-4740-87C3-DE7A977D4333}" destId="{86BDD443-2523-4CD0-89E9-9DE74894A542}" srcOrd="4" destOrd="0" presId="urn:microsoft.com/office/officeart/2005/8/layout/hProcess4"/>
    <dgm:cxn modelId="{4FB8089B-DD65-4AA6-943C-C52BECD594AE}" type="presParOf" srcId="{3A9FB565-6763-45E4-9F64-1C825D7E2E0C}" destId="{D87A1B7A-59C9-4A45-971B-43E76C3F3A9A}" srcOrd="3" destOrd="0" presId="urn:microsoft.com/office/officeart/2005/8/layout/hProcess4"/>
    <dgm:cxn modelId="{6E2368E7-A7B4-47D4-B0DF-181DCB6C88E6}" type="presParOf" srcId="{3A9FB565-6763-45E4-9F64-1C825D7E2E0C}" destId="{4444AD14-5401-423F-B0A6-1B641FEFB71B}" srcOrd="4" destOrd="0" presId="urn:microsoft.com/office/officeart/2005/8/layout/hProcess4"/>
    <dgm:cxn modelId="{0BF02B53-F4A7-48C3-9F9C-E9452024023E}" type="presParOf" srcId="{4444AD14-5401-423F-B0A6-1B641FEFB71B}" destId="{617E60E9-40A5-4540-B5F2-D8AE873E896B}" srcOrd="0" destOrd="0" presId="urn:microsoft.com/office/officeart/2005/8/layout/hProcess4"/>
    <dgm:cxn modelId="{53B65780-D443-4395-9C40-0D67C34BA451}" type="presParOf" srcId="{4444AD14-5401-423F-B0A6-1B641FEFB71B}" destId="{03493E5A-1859-4AAD-AC36-D2250AED7D3E}" srcOrd="1" destOrd="0" presId="urn:microsoft.com/office/officeart/2005/8/layout/hProcess4"/>
    <dgm:cxn modelId="{8ED29E66-445F-4F5D-9DEB-64F2A8F0A6B9}" type="presParOf" srcId="{4444AD14-5401-423F-B0A6-1B641FEFB71B}" destId="{1DE948E6-0032-406C-B624-B1A1E5C8F90C}" srcOrd="2" destOrd="0" presId="urn:microsoft.com/office/officeart/2005/8/layout/hProcess4"/>
    <dgm:cxn modelId="{84B3EF94-E826-415A-8B09-A2C3443FD2E3}" type="presParOf" srcId="{4444AD14-5401-423F-B0A6-1B641FEFB71B}" destId="{7082C938-5CDF-4C24-948A-E5A74175D954}" srcOrd="3" destOrd="0" presId="urn:microsoft.com/office/officeart/2005/8/layout/hProcess4"/>
    <dgm:cxn modelId="{E0ABEA96-DF7B-40D2-A5DD-66C9D0A78F7A}" type="presParOf" srcId="{4444AD14-5401-423F-B0A6-1B641FEFB71B}" destId="{1D00041F-A208-41D6-9116-7F07586F920C}" srcOrd="4" destOrd="0" presId="urn:microsoft.com/office/officeart/2005/8/layout/hProcess4"/>
    <dgm:cxn modelId="{26810DDF-0E26-4298-962D-2D799EE18818}" type="presParOf" srcId="{3A9FB565-6763-45E4-9F64-1C825D7E2E0C}" destId="{2290AF27-AF03-4A92-8264-A0823D298971}" srcOrd="5" destOrd="0" presId="urn:microsoft.com/office/officeart/2005/8/layout/hProcess4"/>
    <dgm:cxn modelId="{732EFDEC-25C6-498C-95E5-1CB7FF74B0FF}" type="presParOf" srcId="{3A9FB565-6763-45E4-9F64-1C825D7E2E0C}" destId="{A4C8E227-E44F-44D0-A00C-3F9EBB13C50D}" srcOrd="6" destOrd="0" presId="urn:microsoft.com/office/officeart/2005/8/layout/hProcess4"/>
    <dgm:cxn modelId="{E1A1A0FB-AA8D-4E64-9FAD-7BE63067CAC3}" type="presParOf" srcId="{A4C8E227-E44F-44D0-A00C-3F9EBB13C50D}" destId="{33BB8CCF-ED6B-4797-A52F-0B440A1E9A08}" srcOrd="0" destOrd="0" presId="urn:microsoft.com/office/officeart/2005/8/layout/hProcess4"/>
    <dgm:cxn modelId="{1207E9C8-32E7-400E-B469-075D3AF4C7E5}" type="presParOf" srcId="{A4C8E227-E44F-44D0-A00C-3F9EBB13C50D}" destId="{9A5C6F6A-3254-4FE3-853E-2F969C97D5FB}" srcOrd="1" destOrd="0" presId="urn:microsoft.com/office/officeart/2005/8/layout/hProcess4"/>
    <dgm:cxn modelId="{94DA416A-8EBF-4C7F-8E4B-047A7BCCAE53}" type="presParOf" srcId="{A4C8E227-E44F-44D0-A00C-3F9EBB13C50D}" destId="{A6949471-8592-4AF4-BC6D-E0D55E9469DD}" srcOrd="2" destOrd="0" presId="urn:microsoft.com/office/officeart/2005/8/layout/hProcess4"/>
    <dgm:cxn modelId="{FA7B5B2E-F45F-41E4-AE26-68BB10FFFEC6}" type="presParOf" srcId="{A4C8E227-E44F-44D0-A00C-3F9EBB13C50D}" destId="{C4300CC5-E148-43D2-9FBD-E4237F4E8C04}" srcOrd="3" destOrd="0" presId="urn:microsoft.com/office/officeart/2005/8/layout/hProcess4"/>
    <dgm:cxn modelId="{35411A60-B69C-464A-B8EB-AB3B09FCCDF0}" type="presParOf" srcId="{A4C8E227-E44F-44D0-A00C-3F9EBB13C50D}" destId="{4B9DAE69-8239-492F-890E-6BC125CCA39C}" srcOrd="4" destOrd="0" presId="urn:microsoft.com/office/officeart/2005/8/layout/hProcess4"/>
    <dgm:cxn modelId="{4793CA2F-EE40-4901-B327-D6FB3A6AA908}" type="presParOf" srcId="{3A9FB565-6763-45E4-9F64-1C825D7E2E0C}" destId="{BF6F0650-8366-4019-A6D1-CC25D7ACD238}" srcOrd="7" destOrd="0" presId="urn:microsoft.com/office/officeart/2005/8/layout/hProcess4"/>
    <dgm:cxn modelId="{DCEF6FBB-0783-4EDE-95E6-8FFB12EFDCAD}" type="presParOf" srcId="{3A9FB565-6763-45E4-9F64-1C825D7E2E0C}" destId="{51EFC913-31DB-4277-ABF7-7971C3E74C2D}" srcOrd="8" destOrd="0" presId="urn:microsoft.com/office/officeart/2005/8/layout/hProcess4"/>
    <dgm:cxn modelId="{6E52F328-538F-4099-A0F1-F39EC705D6EC}" type="presParOf" srcId="{51EFC913-31DB-4277-ABF7-7971C3E74C2D}" destId="{FF28F695-1385-40C8-8438-58029B57BBBD}" srcOrd="0" destOrd="0" presId="urn:microsoft.com/office/officeart/2005/8/layout/hProcess4"/>
    <dgm:cxn modelId="{E545A31F-86A2-47C6-BF6A-09ADA8E52100}" type="presParOf" srcId="{51EFC913-31DB-4277-ABF7-7971C3E74C2D}" destId="{84988E8C-AE96-4E1A-8361-DB47FE9314C6}" srcOrd="1" destOrd="0" presId="urn:microsoft.com/office/officeart/2005/8/layout/hProcess4"/>
    <dgm:cxn modelId="{2F132C69-2C9D-4126-8307-1C5AE4032D05}" type="presParOf" srcId="{51EFC913-31DB-4277-ABF7-7971C3E74C2D}" destId="{E220163D-674F-4C57-810D-CFE234B16E93}" srcOrd="2" destOrd="0" presId="urn:microsoft.com/office/officeart/2005/8/layout/hProcess4"/>
    <dgm:cxn modelId="{40874089-6DB9-4A76-A53E-D25847C654F2}" type="presParOf" srcId="{51EFC913-31DB-4277-ABF7-7971C3E74C2D}" destId="{9DDEE7E9-68FB-4331-ABBE-F2DA05BDC1D6}" srcOrd="3" destOrd="0" presId="urn:microsoft.com/office/officeart/2005/8/layout/hProcess4"/>
    <dgm:cxn modelId="{8E9A0AFB-9730-48A4-883B-2753AB05D581}" type="presParOf" srcId="{51EFC913-31DB-4277-ABF7-7971C3E74C2D}" destId="{A30A5798-0609-44A7-9482-4D64BF0E5247}"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E30CB9-A840-4304-BBE3-471B95ABC35F}"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SG"/>
        </a:p>
      </dgm:t>
    </dgm:pt>
    <dgm:pt modelId="{9DA30C4B-C8D2-4C1B-869F-CCE5FFB9E965}">
      <dgm:prSet phldrT="[Text]"/>
      <dgm:spPr/>
      <dgm:t>
        <a:bodyPr/>
        <a:lstStyle/>
        <a:p>
          <a:pPr>
            <a:buNone/>
          </a:pPr>
          <a:r>
            <a:rPr lang="en-US" b="1"/>
            <a:t>Manual retrieve of manual TR</a:t>
          </a:r>
          <a:endParaRPr lang="en-SG" b="1"/>
        </a:p>
      </dgm:t>
    </dgm:pt>
    <dgm:pt modelId="{22FA7F8B-B149-45EB-9720-014B36D00E93}" type="parTrans" cxnId="{8A061C75-1BDB-466B-80E9-10D9465978E0}">
      <dgm:prSet/>
      <dgm:spPr/>
      <dgm:t>
        <a:bodyPr/>
        <a:lstStyle/>
        <a:p>
          <a:endParaRPr lang="en-SG"/>
        </a:p>
      </dgm:t>
    </dgm:pt>
    <dgm:pt modelId="{01F373E7-05F1-4B45-90C7-5D578801349F}" type="sibTrans" cxnId="{8A061C75-1BDB-466B-80E9-10D9465978E0}">
      <dgm:prSet/>
      <dgm:spPr/>
      <dgm:t>
        <a:bodyPr/>
        <a:lstStyle/>
        <a:p>
          <a:endParaRPr lang="en-SG"/>
        </a:p>
      </dgm:t>
    </dgm:pt>
    <dgm:pt modelId="{2390C59A-16BB-423A-8387-40AAD1A1FEF7}">
      <dgm:prSet phldrT="[Text]" custT="1"/>
      <dgm:spPr/>
      <dgm:t>
        <a:bodyPr/>
        <a:lstStyle/>
        <a:p>
          <a:pPr>
            <a:buFont typeface="Arial" panose="020B0604020202020204" pitchFamily="34" charset="0"/>
            <a:buChar char="•"/>
          </a:pPr>
          <a:r>
            <a:rPr lang="en-US" sz="800"/>
            <a:t>Loss</a:t>
          </a:r>
          <a:endParaRPr lang="en-SG" sz="800"/>
        </a:p>
      </dgm:t>
    </dgm:pt>
    <dgm:pt modelId="{31B99307-D775-4E97-BA6A-C7E1B1B38285}" type="parTrans" cxnId="{00A71344-65FD-4496-B2AF-F063535228BF}">
      <dgm:prSet/>
      <dgm:spPr/>
      <dgm:t>
        <a:bodyPr/>
        <a:lstStyle/>
        <a:p>
          <a:endParaRPr lang="en-SG"/>
        </a:p>
      </dgm:t>
    </dgm:pt>
    <dgm:pt modelId="{16A12E3D-C347-459A-BCA7-35AD19FDA592}" type="sibTrans" cxnId="{00A71344-65FD-4496-B2AF-F063535228BF}">
      <dgm:prSet/>
      <dgm:spPr/>
      <dgm:t>
        <a:bodyPr/>
        <a:lstStyle/>
        <a:p>
          <a:endParaRPr lang="en-SG"/>
        </a:p>
      </dgm:t>
    </dgm:pt>
    <dgm:pt modelId="{B7E55672-EC9B-4115-ACAC-220BF1140971}">
      <dgm:prSet phldrT="[Text]"/>
      <dgm:spPr/>
      <dgm:t>
        <a:bodyPr/>
        <a:lstStyle/>
        <a:p>
          <a:pPr>
            <a:buNone/>
          </a:pPr>
          <a:endParaRPr lang="en-SG"/>
        </a:p>
        <a:p>
          <a:pPr>
            <a:buSzPts val="1000"/>
            <a:buFont typeface="Courier New" panose="02070309020205020404" pitchFamily="49" charset="0"/>
            <a:buChar char="o"/>
          </a:pPr>
          <a:r>
            <a:rPr lang="en-SG" b="1"/>
            <a:t>Employee collects and submits receipts</a:t>
          </a:r>
          <a:endParaRPr lang="en-SG"/>
        </a:p>
      </dgm:t>
    </dgm:pt>
    <dgm:pt modelId="{4C0CA6F8-5212-4B70-AA82-DC11C6447CCE}" type="parTrans" cxnId="{A50A26E2-2597-465D-99C3-5D46AEDBE9A8}">
      <dgm:prSet/>
      <dgm:spPr/>
      <dgm:t>
        <a:bodyPr/>
        <a:lstStyle/>
        <a:p>
          <a:endParaRPr lang="en-SG"/>
        </a:p>
      </dgm:t>
    </dgm:pt>
    <dgm:pt modelId="{0AE62B00-5DFF-4899-870F-D9C5338CA714}" type="sibTrans" cxnId="{A50A26E2-2597-465D-99C3-5D46AEDBE9A8}">
      <dgm:prSet/>
      <dgm:spPr/>
      <dgm:t>
        <a:bodyPr/>
        <a:lstStyle/>
        <a:p>
          <a:endParaRPr lang="en-SG"/>
        </a:p>
      </dgm:t>
    </dgm:pt>
    <dgm:pt modelId="{F9EBD183-66A5-4F19-ACF1-5D46E8231B5A}">
      <dgm:prSet phldrT="[Text]" custT="1"/>
      <dgm:spPr/>
      <dgm:t>
        <a:bodyPr/>
        <a:lstStyle/>
        <a:p>
          <a:pPr>
            <a:buFont typeface="Arial" panose="020B0604020202020204" pitchFamily="34" charset="0"/>
            <a:buChar char="•"/>
          </a:pPr>
          <a:r>
            <a:rPr lang="en-SG" sz="800"/>
            <a:t>Incomplete forms </a:t>
          </a:r>
        </a:p>
      </dgm:t>
    </dgm:pt>
    <dgm:pt modelId="{B7E6FA32-3F10-4B11-89B5-E27CCD080F3B}" type="parTrans" cxnId="{4E62B12C-F241-445F-AEAA-BFAB0CA4140E}">
      <dgm:prSet/>
      <dgm:spPr/>
      <dgm:t>
        <a:bodyPr/>
        <a:lstStyle/>
        <a:p>
          <a:endParaRPr lang="en-SG"/>
        </a:p>
      </dgm:t>
    </dgm:pt>
    <dgm:pt modelId="{E6B71918-F85F-4C6E-A2F2-3A169B014199}" type="sibTrans" cxnId="{4E62B12C-F241-445F-AEAA-BFAB0CA4140E}">
      <dgm:prSet/>
      <dgm:spPr/>
      <dgm:t>
        <a:bodyPr/>
        <a:lstStyle/>
        <a:p>
          <a:endParaRPr lang="en-SG"/>
        </a:p>
      </dgm:t>
    </dgm:pt>
    <dgm:pt modelId="{B473E143-3A0A-496C-897F-AB912A0F3B54}">
      <dgm:prSet phldrT="[Text]" custT="1"/>
      <dgm:spPr/>
      <dgm:t>
        <a:bodyPr/>
        <a:lstStyle/>
        <a:p>
          <a:pPr>
            <a:buFont typeface="Arial" panose="020B0604020202020204" pitchFamily="34" charset="0"/>
            <a:buChar char="•"/>
          </a:pPr>
          <a:r>
            <a:rPr lang="en-SG" sz="800"/>
            <a:t>No visibility on approval status</a:t>
          </a:r>
        </a:p>
      </dgm:t>
    </dgm:pt>
    <dgm:pt modelId="{A89F7C8F-DF0F-4467-B634-B4DFC9439243}" type="parTrans" cxnId="{C1007F43-6D08-4BAB-A200-F057F06A9956}">
      <dgm:prSet/>
      <dgm:spPr/>
      <dgm:t>
        <a:bodyPr/>
        <a:lstStyle/>
        <a:p>
          <a:endParaRPr lang="en-SG"/>
        </a:p>
      </dgm:t>
    </dgm:pt>
    <dgm:pt modelId="{F6189656-67F4-4350-81C7-1108076390EA}" type="sibTrans" cxnId="{C1007F43-6D08-4BAB-A200-F057F06A9956}">
      <dgm:prSet/>
      <dgm:spPr/>
      <dgm:t>
        <a:bodyPr/>
        <a:lstStyle/>
        <a:p>
          <a:endParaRPr lang="en-SG"/>
        </a:p>
      </dgm:t>
    </dgm:pt>
    <dgm:pt modelId="{FBBD74DE-B9C5-4296-BF29-C7E512D85DBB}">
      <dgm:prSet phldrT="[Text]"/>
      <dgm:spPr/>
      <dgm:t>
        <a:bodyPr/>
        <a:lstStyle/>
        <a:p>
          <a:pPr>
            <a:buNone/>
          </a:pPr>
          <a:r>
            <a:rPr lang="en-US" b="1"/>
            <a:t>Approvers’ review and approve</a:t>
          </a:r>
          <a:endParaRPr lang="en-SG" b="1"/>
        </a:p>
      </dgm:t>
    </dgm:pt>
    <dgm:pt modelId="{B29EC89A-1E20-481B-91A5-7B86123ED984}" type="parTrans" cxnId="{36427FEC-2B8B-4980-8B21-A2C9ECB19F69}">
      <dgm:prSet/>
      <dgm:spPr/>
      <dgm:t>
        <a:bodyPr/>
        <a:lstStyle/>
        <a:p>
          <a:endParaRPr lang="en-SG"/>
        </a:p>
      </dgm:t>
    </dgm:pt>
    <dgm:pt modelId="{AD0C9A21-C6BB-4E87-8142-733A010639E7}" type="sibTrans" cxnId="{36427FEC-2B8B-4980-8B21-A2C9ECB19F69}">
      <dgm:prSet/>
      <dgm:spPr/>
      <dgm:t>
        <a:bodyPr/>
        <a:lstStyle/>
        <a:p>
          <a:endParaRPr lang="en-SG"/>
        </a:p>
      </dgm:t>
    </dgm:pt>
    <dgm:pt modelId="{1C1B72BF-C74B-426D-AC5A-F356B506D499}">
      <dgm:prSet phldrT="[Text]" custT="1"/>
      <dgm:spPr/>
      <dgm:t>
        <a:bodyPr/>
        <a:lstStyle/>
        <a:p>
          <a:pPr>
            <a:buFont typeface="Arial" panose="020B0604020202020204" pitchFamily="34" charset="0"/>
            <a:buChar char="•"/>
          </a:pPr>
          <a:r>
            <a:rPr lang="en-SG" sz="800"/>
            <a:t>Approvers unavailable</a:t>
          </a:r>
        </a:p>
      </dgm:t>
    </dgm:pt>
    <dgm:pt modelId="{12242D21-886E-4BC9-A6D7-3088484F8745}" type="parTrans" cxnId="{71AF63F2-A232-4C4C-ABD4-284B01F637AE}">
      <dgm:prSet/>
      <dgm:spPr/>
      <dgm:t>
        <a:bodyPr/>
        <a:lstStyle/>
        <a:p>
          <a:endParaRPr lang="en-SG"/>
        </a:p>
      </dgm:t>
    </dgm:pt>
    <dgm:pt modelId="{EC9B6C87-B30E-46E6-9845-2F78C1F7FB50}" type="sibTrans" cxnId="{71AF63F2-A232-4C4C-ABD4-284B01F637AE}">
      <dgm:prSet/>
      <dgm:spPr/>
      <dgm:t>
        <a:bodyPr/>
        <a:lstStyle/>
        <a:p>
          <a:endParaRPr lang="en-SG"/>
        </a:p>
      </dgm:t>
    </dgm:pt>
    <dgm:pt modelId="{01B45155-2FAF-4D4C-8B43-1857C7ED1831}">
      <dgm:prSet phldrT="[Text]" custT="1"/>
      <dgm:spPr/>
      <dgm:t>
        <a:bodyPr/>
        <a:lstStyle/>
        <a:p>
          <a:pPr>
            <a:buFont typeface="Arial" panose="020B0604020202020204" pitchFamily="34" charset="0"/>
            <a:buChar char="•"/>
          </a:pPr>
          <a:r>
            <a:rPr lang="en-SG" sz="800"/>
            <a:t>Missing details may cause rework</a:t>
          </a:r>
        </a:p>
      </dgm:t>
    </dgm:pt>
    <dgm:pt modelId="{D4538A45-8BF3-4A36-BF23-613BA53930BF}" type="parTrans" cxnId="{02DACF2E-4BED-42A2-A909-777DC160A338}">
      <dgm:prSet/>
      <dgm:spPr/>
      <dgm:t>
        <a:bodyPr/>
        <a:lstStyle/>
        <a:p>
          <a:endParaRPr lang="en-SG"/>
        </a:p>
      </dgm:t>
    </dgm:pt>
    <dgm:pt modelId="{2BA9AFB9-7BB4-4258-B699-487877E58606}" type="sibTrans" cxnId="{02DACF2E-4BED-42A2-A909-777DC160A338}">
      <dgm:prSet/>
      <dgm:spPr/>
      <dgm:t>
        <a:bodyPr/>
        <a:lstStyle/>
        <a:p>
          <a:endParaRPr lang="en-SG"/>
        </a:p>
      </dgm:t>
    </dgm:pt>
    <dgm:pt modelId="{A853579B-9E41-4C06-9DD7-A7B1BCF2F3F0}">
      <dgm:prSet phldrT="[Text]"/>
      <dgm:spPr/>
      <dgm:t>
        <a:bodyPr/>
        <a:lstStyle/>
        <a:p>
          <a:endParaRPr lang="en-SG"/>
        </a:p>
        <a:p>
          <a:pPr>
            <a:buSzPts val="1000"/>
            <a:buFont typeface="Courier New" panose="02070309020205020404" pitchFamily="49" charset="0"/>
            <a:buChar char="o"/>
          </a:pPr>
          <a:r>
            <a:rPr lang="en-SG" b="1"/>
            <a:t>Finance processes reimbursement</a:t>
          </a:r>
        </a:p>
      </dgm:t>
    </dgm:pt>
    <dgm:pt modelId="{6316763F-D571-4AF6-8F66-861ABE69F013}" type="parTrans" cxnId="{21B929E3-A301-4F94-8578-88E7D021867F}">
      <dgm:prSet/>
      <dgm:spPr/>
      <dgm:t>
        <a:bodyPr/>
        <a:lstStyle/>
        <a:p>
          <a:endParaRPr lang="en-SG"/>
        </a:p>
      </dgm:t>
    </dgm:pt>
    <dgm:pt modelId="{31B3B756-876D-4C9E-82DA-5FDB5EEC66CF}" type="sibTrans" cxnId="{21B929E3-A301-4F94-8578-88E7D021867F}">
      <dgm:prSet/>
      <dgm:spPr/>
      <dgm:t>
        <a:bodyPr/>
        <a:lstStyle/>
        <a:p>
          <a:endParaRPr lang="en-SG"/>
        </a:p>
      </dgm:t>
    </dgm:pt>
    <dgm:pt modelId="{9EC30359-4015-4D35-8E9C-80903BF13233}">
      <dgm:prSet phldrT="[Text]"/>
      <dgm:spPr/>
      <dgm:t>
        <a:bodyPr/>
        <a:lstStyle/>
        <a:p>
          <a:pPr>
            <a:buSzPts val="1000"/>
            <a:buFont typeface="Courier New" panose="02070309020205020404" pitchFamily="49" charset="0"/>
            <a:buChar char="o"/>
          </a:pPr>
          <a:endParaRPr lang="en-SG"/>
        </a:p>
        <a:p>
          <a:pPr>
            <a:buSzPts val="1000"/>
            <a:buFont typeface="Courier New" panose="02070309020205020404" pitchFamily="49" charset="0"/>
            <a:buChar char="o"/>
          </a:pPr>
          <a:r>
            <a:rPr lang="en-SG" b="1"/>
            <a:t>Rejections &amp; Resubmit</a:t>
          </a:r>
          <a:endParaRPr lang="en-SG"/>
        </a:p>
      </dgm:t>
    </dgm:pt>
    <dgm:pt modelId="{CD4831F9-DF73-4B31-B6B4-874889700B6B}" type="parTrans" cxnId="{9FB02C27-9672-4643-B01B-9AA0FF222BF8}">
      <dgm:prSet/>
      <dgm:spPr/>
      <dgm:t>
        <a:bodyPr/>
        <a:lstStyle/>
        <a:p>
          <a:endParaRPr lang="en-SG"/>
        </a:p>
      </dgm:t>
    </dgm:pt>
    <dgm:pt modelId="{AD0B61D1-147F-4F8D-AC72-273C5F623B5D}" type="sibTrans" cxnId="{9FB02C27-9672-4643-B01B-9AA0FF222BF8}">
      <dgm:prSet/>
      <dgm:spPr/>
      <dgm:t>
        <a:bodyPr/>
        <a:lstStyle/>
        <a:p>
          <a:endParaRPr lang="en-SG"/>
        </a:p>
      </dgm:t>
    </dgm:pt>
    <dgm:pt modelId="{D72388C1-EE0C-4271-8583-4A59437496ED}">
      <dgm:prSet custT="1"/>
      <dgm:spPr/>
      <dgm:t>
        <a:bodyPr/>
        <a:lstStyle/>
        <a:p>
          <a:r>
            <a:rPr lang="en-SG" sz="800"/>
            <a:t>Manual data entry → High risk of errors</a:t>
          </a:r>
        </a:p>
      </dgm:t>
    </dgm:pt>
    <dgm:pt modelId="{3BC96461-3858-421A-A515-41185D0EEBEA}" type="parTrans" cxnId="{CCC2ED73-5670-40E4-808B-DD30C82802F6}">
      <dgm:prSet/>
      <dgm:spPr/>
      <dgm:t>
        <a:bodyPr/>
        <a:lstStyle/>
        <a:p>
          <a:endParaRPr lang="en-SG"/>
        </a:p>
      </dgm:t>
    </dgm:pt>
    <dgm:pt modelId="{D04EBB6D-DB4B-4C03-A31B-BAF4CEDA36CE}" type="sibTrans" cxnId="{CCC2ED73-5670-40E4-808B-DD30C82802F6}">
      <dgm:prSet/>
      <dgm:spPr/>
      <dgm:t>
        <a:bodyPr/>
        <a:lstStyle/>
        <a:p>
          <a:endParaRPr lang="en-SG"/>
        </a:p>
      </dgm:t>
    </dgm:pt>
    <dgm:pt modelId="{BCE0F3F8-1708-4FC7-9DD3-4F30098C0805}">
      <dgm:prSet phldrT="[Text]" custT="1"/>
      <dgm:spPr/>
      <dgm:t>
        <a:bodyPr/>
        <a:lstStyle/>
        <a:p>
          <a:pPr>
            <a:buFont typeface="Arial" panose="020B0604020202020204" pitchFamily="34" charset="0"/>
            <a:buChar char="•"/>
          </a:pPr>
          <a:endParaRPr lang="en-SG" sz="800"/>
        </a:p>
      </dgm:t>
    </dgm:pt>
    <dgm:pt modelId="{AD3C7C38-AC78-4682-872E-D41B00DC487A}" type="parTrans" cxnId="{74B60B8F-F531-4940-BE5E-694781AE252C}">
      <dgm:prSet/>
      <dgm:spPr/>
      <dgm:t>
        <a:bodyPr/>
        <a:lstStyle/>
        <a:p>
          <a:endParaRPr lang="en-SG"/>
        </a:p>
      </dgm:t>
    </dgm:pt>
    <dgm:pt modelId="{6883B1EE-D6EF-4890-89CD-650C6259A3B4}" type="sibTrans" cxnId="{74B60B8F-F531-4940-BE5E-694781AE252C}">
      <dgm:prSet/>
      <dgm:spPr/>
      <dgm:t>
        <a:bodyPr/>
        <a:lstStyle/>
        <a:p>
          <a:endParaRPr lang="en-SG"/>
        </a:p>
      </dgm:t>
    </dgm:pt>
    <dgm:pt modelId="{070A70EB-9D16-4EA4-9612-6F89E8671BC5}">
      <dgm:prSet phldrT="[Text]" custT="1"/>
      <dgm:spPr/>
      <dgm:t>
        <a:bodyPr/>
        <a:lstStyle/>
        <a:p>
          <a:pPr>
            <a:buFont typeface="Arial" panose="020B0604020202020204" pitchFamily="34" charset="0"/>
            <a:buChar char="•"/>
          </a:pPr>
          <a:r>
            <a:rPr lang="en-SG" sz="800"/>
            <a:t>Unclear receipts → Time-consuming validation</a:t>
          </a:r>
        </a:p>
      </dgm:t>
    </dgm:pt>
    <dgm:pt modelId="{C42ADB39-08CD-4B7E-BFC4-68E02C2BFD14}" type="parTrans" cxnId="{55547A71-A766-4DB7-966F-E6FA9FA4988A}">
      <dgm:prSet/>
      <dgm:spPr/>
      <dgm:t>
        <a:bodyPr/>
        <a:lstStyle/>
        <a:p>
          <a:endParaRPr lang="en-SG"/>
        </a:p>
      </dgm:t>
    </dgm:pt>
    <dgm:pt modelId="{E0557E0A-5E9D-47F8-9EE5-4B7C32DCA808}" type="sibTrans" cxnId="{55547A71-A766-4DB7-966F-E6FA9FA4988A}">
      <dgm:prSet/>
      <dgm:spPr/>
      <dgm:t>
        <a:bodyPr/>
        <a:lstStyle/>
        <a:p>
          <a:endParaRPr lang="en-SG"/>
        </a:p>
      </dgm:t>
    </dgm:pt>
    <dgm:pt modelId="{F4AAE580-DDC6-4B5B-AEC5-D21DE648E257}">
      <dgm:prSet custT="1"/>
      <dgm:spPr/>
      <dgm:t>
        <a:bodyPr/>
        <a:lstStyle/>
        <a:p>
          <a:pPr>
            <a:buFont typeface="Arial" panose="020B0604020202020204" pitchFamily="34" charset="0"/>
            <a:buChar char="•"/>
          </a:pPr>
          <a:r>
            <a:rPr lang="en-SG" sz="800"/>
            <a:t>Policy Non-Compliance may trigger re-approval</a:t>
          </a:r>
        </a:p>
      </dgm:t>
    </dgm:pt>
    <dgm:pt modelId="{7E45C2C6-6084-4F8E-B5F3-7F2C94CAB29C}" type="parTrans" cxnId="{C2B9FA4C-28D7-4452-8871-1DC15370587D}">
      <dgm:prSet/>
      <dgm:spPr/>
      <dgm:t>
        <a:bodyPr/>
        <a:lstStyle/>
        <a:p>
          <a:endParaRPr lang="en-SG"/>
        </a:p>
      </dgm:t>
    </dgm:pt>
    <dgm:pt modelId="{ECB57505-1756-41C4-BCF1-60A596F08896}" type="sibTrans" cxnId="{C2B9FA4C-28D7-4452-8871-1DC15370587D}">
      <dgm:prSet/>
      <dgm:spPr/>
      <dgm:t>
        <a:bodyPr/>
        <a:lstStyle/>
        <a:p>
          <a:endParaRPr lang="en-SG"/>
        </a:p>
      </dgm:t>
    </dgm:pt>
    <dgm:pt modelId="{97DF8CA8-9E8A-46D9-A9A9-FDC1E7069C73}">
      <dgm:prSet phldrT="[Text]" custT="1"/>
      <dgm:spPr/>
      <dgm:t>
        <a:bodyPr/>
        <a:lstStyle/>
        <a:p>
          <a:pPr>
            <a:buFont typeface="Arial" panose="020B0604020202020204" pitchFamily="34" charset="0"/>
            <a:buChar char="•"/>
          </a:pPr>
          <a:r>
            <a:rPr lang="en-SG" sz="800"/>
            <a:t>Poor employee experience </a:t>
          </a:r>
        </a:p>
      </dgm:t>
    </dgm:pt>
    <dgm:pt modelId="{AFDB31AA-26A4-45B8-A898-8A243640AFD5}" type="parTrans" cxnId="{2365FE25-BDF4-450C-855B-9BF67EEA7391}">
      <dgm:prSet/>
      <dgm:spPr/>
      <dgm:t>
        <a:bodyPr/>
        <a:lstStyle/>
        <a:p>
          <a:endParaRPr lang="en-SG"/>
        </a:p>
      </dgm:t>
    </dgm:pt>
    <dgm:pt modelId="{9314DEA3-7BD5-4809-8DAC-8766BA88413A}" type="sibTrans" cxnId="{2365FE25-BDF4-450C-855B-9BF67EEA7391}">
      <dgm:prSet/>
      <dgm:spPr/>
      <dgm:t>
        <a:bodyPr/>
        <a:lstStyle/>
        <a:p>
          <a:endParaRPr lang="en-SG"/>
        </a:p>
      </dgm:t>
    </dgm:pt>
    <dgm:pt modelId="{6AF61F7B-A514-47E7-9677-4F40FA587940}">
      <dgm:prSet custT="1"/>
      <dgm:spPr/>
      <dgm:t>
        <a:bodyPr/>
        <a:lstStyle/>
        <a:p>
          <a:pPr>
            <a:buFont typeface="Arial" panose="020B0604020202020204" pitchFamily="34" charset="0"/>
            <a:buChar char="•"/>
          </a:pPr>
          <a:r>
            <a:rPr lang="en-US" sz="800"/>
            <a:t>Errors</a:t>
          </a:r>
          <a:endParaRPr lang="en-SG" sz="800"/>
        </a:p>
      </dgm:t>
    </dgm:pt>
    <dgm:pt modelId="{BDA49E89-32AC-4F7A-BA55-9E9D540E7F3D}" type="parTrans" cxnId="{167F70DC-493E-4E0B-B915-E85718860C8A}">
      <dgm:prSet/>
      <dgm:spPr/>
      <dgm:t>
        <a:bodyPr/>
        <a:lstStyle/>
        <a:p>
          <a:endParaRPr lang="en-SG"/>
        </a:p>
      </dgm:t>
    </dgm:pt>
    <dgm:pt modelId="{DA76B0AC-E9BF-4A92-B74A-F62E25D0ECE4}" type="sibTrans" cxnId="{167F70DC-493E-4E0B-B915-E85718860C8A}">
      <dgm:prSet/>
      <dgm:spPr/>
      <dgm:t>
        <a:bodyPr/>
        <a:lstStyle/>
        <a:p>
          <a:endParaRPr lang="en-SG"/>
        </a:p>
      </dgm:t>
    </dgm:pt>
    <dgm:pt modelId="{535939E4-B4D3-42C6-9D32-988EB24EA306}">
      <dgm:prSet phldrT="[Text]" custT="1"/>
      <dgm:spPr/>
      <dgm:t>
        <a:bodyPr/>
        <a:lstStyle/>
        <a:p>
          <a:pPr>
            <a:buFont typeface="Arial" panose="020B0604020202020204" pitchFamily="34" charset="0"/>
            <a:buChar char="•"/>
          </a:pPr>
          <a:r>
            <a:rPr lang="en-SG" sz="800" b="0"/>
            <a:t>Inconsistent Decisions </a:t>
          </a:r>
        </a:p>
      </dgm:t>
    </dgm:pt>
    <dgm:pt modelId="{C53EB77F-F785-4EC0-B219-BDF4F73CE56E}" type="parTrans" cxnId="{DD4D98EF-8492-475A-A63C-8D365966DABC}">
      <dgm:prSet/>
      <dgm:spPr/>
      <dgm:t>
        <a:bodyPr/>
        <a:lstStyle/>
        <a:p>
          <a:endParaRPr lang="en-SG"/>
        </a:p>
      </dgm:t>
    </dgm:pt>
    <dgm:pt modelId="{F99020C7-E323-4DB0-9858-DF9B618FCBED}" type="sibTrans" cxnId="{DD4D98EF-8492-475A-A63C-8D365966DABC}">
      <dgm:prSet/>
      <dgm:spPr/>
      <dgm:t>
        <a:bodyPr/>
        <a:lstStyle/>
        <a:p>
          <a:endParaRPr lang="en-SG"/>
        </a:p>
      </dgm:t>
    </dgm:pt>
    <dgm:pt modelId="{BCFE6C7D-EA3A-48CF-9643-8ABF288F6DD4}">
      <dgm:prSet phldrT="[Text]" custT="1"/>
      <dgm:spPr/>
      <dgm:t>
        <a:bodyPr/>
        <a:lstStyle/>
        <a:p>
          <a:pPr>
            <a:buFont typeface="Arial" panose="020B0604020202020204" pitchFamily="34" charset="0"/>
            <a:buChar char="•"/>
          </a:pPr>
          <a:r>
            <a:rPr lang="en-SG" sz="800"/>
            <a:t>Risk of lost/misplaced receipts</a:t>
          </a:r>
        </a:p>
      </dgm:t>
    </dgm:pt>
    <dgm:pt modelId="{C786CB3F-232A-483E-840C-1E51DC8F7806}" type="parTrans" cxnId="{45CE0C5B-2A11-4B15-AB59-A8A056917F58}">
      <dgm:prSet/>
      <dgm:spPr/>
      <dgm:t>
        <a:bodyPr/>
        <a:lstStyle/>
        <a:p>
          <a:endParaRPr lang="en-SG"/>
        </a:p>
      </dgm:t>
    </dgm:pt>
    <dgm:pt modelId="{CE5203AC-F573-48D0-9F84-63D58BAAE9A6}" type="sibTrans" cxnId="{45CE0C5B-2A11-4B15-AB59-A8A056917F58}">
      <dgm:prSet/>
      <dgm:spPr/>
      <dgm:t>
        <a:bodyPr/>
        <a:lstStyle/>
        <a:p>
          <a:endParaRPr lang="en-SG"/>
        </a:p>
      </dgm:t>
    </dgm:pt>
    <dgm:pt modelId="{85926EE2-5D0C-4841-BF94-DBB6119EDEB8}">
      <dgm:prSet phldrT="[Text]" custT="1"/>
      <dgm:spPr/>
      <dgm:t>
        <a:bodyPr/>
        <a:lstStyle/>
        <a:p>
          <a:pPr>
            <a:buFont typeface="Arial" panose="020B0604020202020204" pitchFamily="34" charset="0"/>
            <a:buChar char="•"/>
          </a:pPr>
          <a:r>
            <a:rPr lang="en-SG" sz="800"/>
            <a:t>Exchange rate disputes </a:t>
          </a:r>
        </a:p>
      </dgm:t>
    </dgm:pt>
    <dgm:pt modelId="{EA2CC0F8-82ED-4B42-BC58-EFDC207E40E7}" type="parTrans" cxnId="{A9A2192C-2CAA-4493-88C9-FD5344355508}">
      <dgm:prSet/>
      <dgm:spPr/>
      <dgm:t>
        <a:bodyPr/>
        <a:lstStyle/>
        <a:p>
          <a:endParaRPr lang="en-SG"/>
        </a:p>
      </dgm:t>
    </dgm:pt>
    <dgm:pt modelId="{20A3BEF9-6BDC-485F-9469-A720E1FFDFE9}" type="sibTrans" cxnId="{A9A2192C-2CAA-4493-88C9-FD5344355508}">
      <dgm:prSet/>
      <dgm:spPr/>
      <dgm:t>
        <a:bodyPr/>
        <a:lstStyle/>
        <a:p>
          <a:endParaRPr lang="en-SG"/>
        </a:p>
      </dgm:t>
    </dgm:pt>
    <dgm:pt modelId="{9D32179C-5472-44E8-B7E0-C0ED093A6709}">
      <dgm:prSet phldrT="[Text]" custT="1"/>
      <dgm:spPr/>
      <dgm:t>
        <a:bodyPr/>
        <a:lstStyle/>
        <a:p>
          <a:pPr>
            <a:buFont typeface="Arial" panose="020B0604020202020204" pitchFamily="34" charset="0"/>
            <a:buChar char="•"/>
          </a:pPr>
          <a:r>
            <a:rPr lang="en-SG" sz="800"/>
            <a:t>Redundant validations &amp; approvals </a:t>
          </a:r>
        </a:p>
      </dgm:t>
    </dgm:pt>
    <dgm:pt modelId="{B7B04B85-54AD-437A-BFB4-8E869181D998}" type="parTrans" cxnId="{510B69A8-8C75-4BDE-BDB9-FAA91FF675BD}">
      <dgm:prSet/>
      <dgm:spPr/>
      <dgm:t>
        <a:bodyPr/>
        <a:lstStyle/>
        <a:p>
          <a:endParaRPr lang="en-SG"/>
        </a:p>
      </dgm:t>
    </dgm:pt>
    <dgm:pt modelId="{56B7EC0C-F8DF-40AD-A480-5B091135AFCC}" type="sibTrans" cxnId="{510B69A8-8C75-4BDE-BDB9-FAA91FF675BD}">
      <dgm:prSet/>
      <dgm:spPr/>
      <dgm:t>
        <a:bodyPr/>
        <a:lstStyle/>
        <a:p>
          <a:endParaRPr lang="en-SG"/>
        </a:p>
      </dgm:t>
    </dgm:pt>
    <dgm:pt modelId="{4D7B5131-18E6-4725-9EEF-876B69040E0F}">
      <dgm:prSet phldrT="[Text]" custT="1"/>
      <dgm:spPr/>
      <dgm:t>
        <a:bodyPr/>
        <a:lstStyle/>
        <a:p>
          <a:pPr>
            <a:buFont typeface="Arial" panose="020B0604020202020204" pitchFamily="34" charset="0"/>
            <a:buChar char="•"/>
          </a:pPr>
          <a:r>
            <a:rPr lang="en-US" sz="800"/>
            <a:t>Errors</a:t>
          </a:r>
          <a:endParaRPr lang="en-SG" sz="800"/>
        </a:p>
      </dgm:t>
    </dgm:pt>
    <dgm:pt modelId="{5D137B17-D860-4244-8B20-D06CD694DC22}" type="parTrans" cxnId="{5CE11F3B-C741-4957-ABEC-6FA63194EB6F}">
      <dgm:prSet/>
      <dgm:spPr/>
      <dgm:t>
        <a:bodyPr/>
        <a:lstStyle/>
        <a:p>
          <a:endParaRPr lang="en-SG"/>
        </a:p>
      </dgm:t>
    </dgm:pt>
    <dgm:pt modelId="{DD638B2F-748A-43D2-BEA1-49342EC83A86}" type="sibTrans" cxnId="{5CE11F3B-C741-4957-ABEC-6FA63194EB6F}">
      <dgm:prSet/>
      <dgm:spPr/>
      <dgm:t>
        <a:bodyPr/>
        <a:lstStyle/>
        <a:p>
          <a:endParaRPr lang="en-SG"/>
        </a:p>
      </dgm:t>
    </dgm:pt>
    <dgm:pt modelId="{1809CD8C-5917-4EDE-B42F-E389487B6855}">
      <dgm:prSet custT="1"/>
      <dgm:spPr/>
      <dgm:t>
        <a:bodyPr/>
        <a:lstStyle/>
        <a:p>
          <a:pPr>
            <a:buNone/>
          </a:pPr>
          <a:endParaRPr lang="en-SG" sz="800" b="0"/>
        </a:p>
      </dgm:t>
    </dgm:pt>
    <dgm:pt modelId="{38094408-A714-4E36-8448-F15C2E6007CF}" type="parTrans" cxnId="{0336DD1D-FA8A-4C7D-8A0D-121DBA42E69A}">
      <dgm:prSet/>
      <dgm:spPr/>
      <dgm:t>
        <a:bodyPr/>
        <a:lstStyle/>
        <a:p>
          <a:endParaRPr lang="en-SG"/>
        </a:p>
      </dgm:t>
    </dgm:pt>
    <dgm:pt modelId="{87F3CC92-C802-43EB-8BBC-91E79D04CDB1}" type="sibTrans" cxnId="{0336DD1D-FA8A-4C7D-8A0D-121DBA42E69A}">
      <dgm:prSet/>
      <dgm:spPr/>
      <dgm:t>
        <a:bodyPr/>
        <a:lstStyle/>
        <a:p>
          <a:endParaRPr lang="en-SG"/>
        </a:p>
      </dgm:t>
    </dgm:pt>
    <dgm:pt modelId="{06E774C2-DBB6-4E52-B52A-F1384D185164}">
      <dgm:prSet custT="1"/>
      <dgm:spPr/>
      <dgm:t>
        <a:bodyPr/>
        <a:lstStyle/>
        <a:p>
          <a:pPr>
            <a:buNone/>
          </a:pPr>
          <a:endParaRPr lang="en-SG" sz="800" b="0"/>
        </a:p>
      </dgm:t>
    </dgm:pt>
    <dgm:pt modelId="{26EF86CF-544D-498D-8B61-3D5215A98322}" type="parTrans" cxnId="{62CF9B7F-9092-4EC6-B735-38393B67A8A2}">
      <dgm:prSet/>
      <dgm:spPr/>
      <dgm:t>
        <a:bodyPr/>
        <a:lstStyle/>
        <a:p>
          <a:endParaRPr lang="en-SG"/>
        </a:p>
      </dgm:t>
    </dgm:pt>
    <dgm:pt modelId="{DEA465C5-A72C-453C-A5FE-8109B5E6BB31}" type="sibTrans" cxnId="{62CF9B7F-9092-4EC6-B735-38393B67A8A2}">
      <dgm:prSet/>
      <dgm:spPr/>
      <dgm:t>
        <a:bodyPr/>
        <a:lstStyle/>
        <a:p>
          <a:endParaRPr lang="en-SG"/>
        </a:p>
      </dgm:t>
    </dgm:pt>
    <dgm:pt modelId="{F22CDBA6-7E22-4B51-B668-B987FD810A16}">
      <dgm:prSet custT="1"/>
      <dgm:spPr/>
      <dgm:t>
        <a:bodyPr/>
        <a:lstStyle/>
        <a:p>
          <a:pPr>
            <a:buFont typeface="Arial" panose="020B0604020202020204" pitchFamily="34" charset="0"/>
            <a:buChar char="•"/>
          </a:pPr>
          <a:r>
            <a:rPr lang="en-US" sz="800"/>
            <a:t>Incomplete Forms</a:t>
          </a:r>
          <a:endParaRPr lang="en-SG" sz="800"/>
        </a:p>
      </dgm:t>
    </dgm:pt>
    <dgm:pt modelId="{0C4FFA08-B39F-4EDA-A855-D23CD13DEF04}" type="parTrans" cxnId="{360C6B3F-F5A9-4892-815E-45E6B9A71E09}">
      <dgm:prSet/>
      <dgm:spPr/>
      <dgm:t>
        <a:bodyPr/>
        <a:lstStyle/>
        <a:p>
          <a:endParaRPr lang="en-SG"/>
        </a:p>
      </dgm:t>
    </dgm:pt>
    <dgm:pt modelId="{935ACB90-84B7-486B-86D3-3EF2F5FBFBCD}" type="sibTrans" cxnId="{360C6B3F-F5A9-4892-815E-45E6B9A71E09}">
      <dgm:prSet/>
      <dgm:spPr/>
      <dgm:t>
        <a:bodyPr/>
        <a:lstStyle/>
        <a:p>
          <a:endParaRPr lang="en-SG"/>
        </a:p>
      </dgm:t>
    </dgm:pt>
    <dgm:pt modelId="{7B0E2478-4F17-45CE-A1ED-840A7859AE64}">
      <dgm:prSet custT="1"/>
      <dgm:spPr/>
      <dgm:t>
        <a:bodyPr/>
        <a:lstStyle/>
        <a:p>
          <a:pPr>
            <a:buFont typeface="Arial" panose="020B0604020202020204" pitchFamily="34" charset="0"/>
            <a:buChar char="•"/>
          </a:pPr>
          <a:r>
            <a:rPr lang="en-SG" sz="800"/>
            <a:t>Policy Non-Compliance</a:t>
          </a:r>
        </a:p>
      </dgm:t>
    </dgm:pt>
    <dgm:pt modelId="{75746B53-3965-4E40-AE69-A9119AD2A0E7}" type="sibTrans" cxnId="{9A025ACC-AA79-4501-A4DA-4EB49550DB57}">
      <dgm:prSet/>
      <dgm:spPr/>
      <dgm:t>
        <a:bodyPr/>
        <a:lstStyle/>
        <a:p>
          <a:endParaRPr lang="en-SG"/>
        </a:p>
      </dgm:t>
    </dgm:pt>
    <dgm:pt modelId="{9130197E-10CB-43FF-9D13-569E603B4981}" type="parTrans" cxnId="{9A025ACC-AA79-4501-A4DA-4EB49550DB57}">
      <dgm:prSet/>
      <dgm:spPr/>
      <dgm:t>
        <a:bodyPr/>
        <a:lstStyle/>
        <a:p>
          <a:endParaRPr lang="en-SG"/>
        </a:p>
      </dgm:t>
    </dgm:pt>
    <dgm:pt modelId="{3435AD85-7410-448B-AC8C-886989A582FB}">
      <dgm:prSet custT="1"/>
      <dgm:spPr/>
      <dgm:t>
        <a:bodyPr/>
        <a:lstStyle/>
        <a:p>
          <a:pPr>
            <a:buFont typeface="Arial" panose="020B0604020202020204" pitchFamily="34" charset="0"/>
            <a:buChar char="•"/>
          </a:pPr>
          <a:r>
            <a:rPr lang="en-SG" sz="800" b="0"/>
            <a:t>Time-consuming</a:t>
          </a:r>
        </a:p>
      </dgm:t>
    </dgm:pt>
    <dgm:pt modelId="{852B4F94-2F8A-43B8-952E-52D8DD4ED43F}" type="sibTrans" cxnId="{DC826183-065F-447A-A6DA-815948825740}">
      <dgm:prSet/>
      <dgm:spPr/>
      <dgm:t>
        <a:bodyPr/>
        <a:lstStyle/>
        <a:p>
          <a:endParaRPr lang="en-SG"/>
        </a:p>
      </dgm:t>
    </dgm:pt>
    <dgm:pt modelId="{DFE1F6B2-2BDB-4779-84B0-B0DB79EACF93}" type="parTrans" cxnId="{DC826183-065F-447A-A6DA-815948825740}">
      <dgm:prSet/>
      <dgm:spPr/>
      <dgm:t>
        <a:bodyPr/>
        <a:lstStyle/>
        <a:p>
          <a:endParaRPr lang="en-SG"/>
        </a:p>
      </dgm:t>
    </dgm:pt>
    <dgm:pt modelId="{F08715F8-6626-48ED-A85F-7DB458CBB96D}">
      <dgm:prSet custT="1"/>
      <dgm:spPr/>
      <dgm:t>
        <a:bodyPr/>
        <a:lstStyle/>
        <a:p>
          <a:pPr>
            <a:buFont typeface="Arial" panose="020B0604020202020204" pitchFamily="34" charset="0"/>
            <a:buChar char="•"/>
          </a:pPr>
          <a:r>
            <a:rPr lang="en-SG" sz="800" b="0"/>
            <a:t>Slow reimbursements </a:t>
          </a:r>
          <a:r>
            <a:rPr lang="en-SG" sz="800"/>
            <a:t>→Employees face financial strain</a:t>
          </a:r>
          <a:endParaRPr lang="en-SG" sz="800" b="0"/>
        </a:p>
      </dgm:t>
    </dgm:pt>
    <dgm:pt modelId="{BC8B3982-C254-48CF-8567-A8EBB543C0AE}" type="sibTrans" cxnId="{DDDB4A42-4FDD-4E5A-94D2-382F2D670099}">
      <dgm:prSet/>
      <dgm:spPr/>
      <dgm:t>
        <a:bodyPr/>
        <a:lstStyle/>
        <a:p>
          <a:endParaRPr lang="en-SG"/>
        </a:p>
      </dgm:t>
    </dgm:pt>
    <dgm:pt modelId="{64D6DEE6-5FB7-4927-A837-17F6C967275E}" type="parTrans" cxnId="{DDDB4A42-4FDD-4E5A-94D2-382F2D670099}">
      <dgm:prSet/>
      <dgm:spPr/>
      <dgm:t>
        <a:bodyPr/>
        <a:lstStyle/>
        <a:p>
          <a:endParaRPr lang="en-SG"/>
        </a:p>
      </dgm:t>
    </dgm:pt>
    <dgm:pt modelId="{9156D2A1-EE94-4155-A026-E7111664A6B5}">
      <dgm:prSet custT="1"/>
      <dgm:spPr/>
      <dgm:t>
        <a:bodyPr/>
        <a:lstStyle/>
        <a:p>
          <a:pPr>
            <a:buFont typeface="Arial" panose="020B0604020202020204" pitchFamily="34" charset="0"/>
            <a:buChar char="•"/>
          </a:pPr>
          <a:r>
            <a:rPr lang="en-US" sz="800" b="0"/>
            <a:t>Overspending</a:t>
          </a:r>
          <a:endParaRPr lang="en-SG" sz="800" b="0"/>
        </a:p>
      </dgm:t>
    </dgm:pt>
    <dgm:pt modelId="{57FFC737-FC75-454B-8CF7-BBBDD5D912F6}" type="sibTrans" cxnId="{319BA856-9527-44AB-835E-6710FD3AA52E}">
      <dgm:prSet/>
      <dgm:spPr/>
      <dgm:t>
        <a:bodyPr/>
        <a:lstStyle/>
        <a:p>
          <a:endParaRPr lang="en-SG"/>
        </a:p>
      </dgm:t>
    </dgm:pt>
    <dgm:pt modelId="{A20E16BF-CC95-4967-99F4-B53B4CEF839B}" type="parTrans" cxnId="{319BA856-9527-44AB-835E-6710FD3AA52E}">
      <dgm:prSet/>
      <dgm:spPr/>
      <dgm:t>
        <a:bodyPr/>
        <a:lstStyle/>
        <a:p>
          <a:endParaRPr lang="en-SG"/>
        </a:p>
      </dgm:t>
    </dgm:pt>
    <dgm:pt modelId="{426BD979-1AA2-46C7-8F29-3063DA15101A}" type="pres">
      <dgm:prSet presAssocID="{1FE30CB9-A840-4304-BBE3-471B95ABC35F}" presName="Name0" presStyleCnt="0">
        <dgm:presLayoutVars>
          <dgm:dir/>
          <dgm:animLvl val="lvl"/>
          <dgm:resizeHandles val="exact"/>
        </dgm:presLayoutVars>
      </dgm:prSet>
      <dgm:spPr/>
    </dgm:pt>
    <dgm:pt modelId="{8CB792BF-7DE7-40E1-8E96-F8D6F940200C}" type="pres">
      <dgm:prSet presAssocID="{1FE30CB9-A840-4304-BBE3-471B95ABC35F}" presName="tSp" presStyleCnt="0"/>
      <dgm:spPr/>
    </dgm:pt>
    <dgm:pt modelId="{EF5F3EEC-58E3-40C2-B1AB-DA08FA7A1E9A}" type="pres">
      <dgm:prSet presAssocID="{1FE30CB9-A840-4304-BBE3-471B95ABC35F}" presName="bSp" presStyleCnt="0"/>
      <dgm:spPr/>
    </dgm:pt>
    <dgm:pt modelId="{3A9FB565-6763-45E4-9F64-1C825D7E2E0C}" type="pres">
      <dgm:prSet presAssocID="{1FE30CB9-A840-4304-BBE3-471B95ABC35F}" presName="process" presStyleCnt="0"/>
      <dgm:spPr/>
    </dgm:pt>
    <dgm:pt modelId="{AE60AB36-922E-4950-93DE-80A1F3EE071E}" type="pres">
      <dgm:prSet presAssocID="{9DA30C4B-C8D2-4C1B-869F-CCE5FFB9E965}" presName="composite1" presStyleCnt="0"/>
      <dgm:spPr/>
    </dgm:pt>
    <dgm:pt modelId="{245AACD1-EACA-41E9-ABC5-D6722F6BE7B9}" type="pres">
      <dgm:prSet presAssocID="{9DA30C4B-C8D2-4C1B-869F-CCE5FFB9E965}" presName="dummyNode1" presStyleLbl="node1" presStyleIdx="0" presStyleCnt="5"/>
      <dgm:spPr/>
    </dgm:pt>
    <dgm:pt modelId="{BF085E6B-1FBB-457E-8C98-19918CDDFFAF}" type="pres">
      <dgm:prSet presAssocID="{9DA30C4B-C8D2-4C1B-869F-CCE5FFB9E965}" presName="childNode1" presStyleLbl="bgAcc1" presStyleIdx="0" presStyleCnt="5">
        <dgm:presLayoutVars>
          <dgm:bulletEnabled val="1"/>
        </dgm:presLayoutVars>
      </dgm:prSet>
      <dgm:spPr/>
    </dgm:pt>
    <dgm:pt modelId="{D3AE9F40-0AB3-4200-9980-5349670DFC88}" type="pres">
      <dgm:prSet presAssocID="{9DA30C4B-C8D2-4C1B-869F-CCE5FFB9E965}" presName="childNode1tx" presStyleLbl="bgAcc1" presStyleIdx="0" presStyleCnt="5">
        <dgm:presLayoutVars>
          <dgm:bulletEnabled val="1"/>
        </dgm:presLayoutVars>
      </dgm:prSet>
      <dgm:spPr/>
    </dgm:pt>
    <dgm:pt modelId="{ED82C8E6-D1BD-4BC6-BD5D-82DE67633931}" type="pres">
      <dgm:prSet presAssocID="{9DA30C4B-C8D2-4C1B-869F-CCE5FFB9E965}" presName="parentNode1" presStyleLbl="node1" presStyleIdx="0" presStyleCnt="5">
        <dgm:presLayoutVars>
          <dgm:chMax val="1"/>
          <dgm:bulletEnabled val="1"/>
        </dgm:presLayoutVars>
      </dgm:prSet>
      <dgm:spPr/>
    </dgm:pt>
    <dgm:pt modelId="{CDA99B23-E702-49D0-A0A2-6A257F73F8BC}" type="pres">
      <dgm:prSet presAssocID="{9DA30C4B-C8D2-4C1B-869F-CCE5FFB9E965}" presName="connSite1" presStyleCnt="0"/>
      <dgm:spPr/>
    </dgm:pt>
    <dgm:pt modelId="{C0D5DA56-C9B8-4F86-B735-4E92CEA10457}" type="pres">
      <dgm:prSet presAssocID="{01F373E7-05F1-4B45-90C7-5D578801349F}" presName="Name9" presStyleLbl="sibTrans2D1" presStyleIdx="0" presStyleCnt="4"/>
      <dgm:spPr/>
    </dgm:pt>
    <dgm:pt modelId="{BF4084F9-65DF-4740-87C3-DE7A977D4333}" type="pres">
      <dgm:prSet presAssocID="{B7E55672-EC9B-4115-ACAC-220BF1140971}" presName="composite2" presStyleCnt="0"/>
      <dgm:spPr/>
    </dgm:pt>
    <dgm:pt modelId="{78404115-32DB-48B5-8B0B-229C0193B0B5}" type="pres">
      <dgm:prSet presAssocID="{B7E55672-EC9B-4115-ACAC-220BF1140971}" presName="dummyNode2" presStyleLbl="node1" presStyleIdx="0" presStyleCnt="5"/>
      <dgm:spPr/>
    </dgm:pt>
    <dgm:pt modelId="{13B06897-7B72-4128-8E98-5CFC8EC9375A}" type="pres">
      <dgm:prSet presAssocID="{B7E55672-EC9B-4115-ACAC-220BF1140971}" presName="childNode2" presStyleLbl="bgAcc1" presStyleIdx="1" presStyleCnt="5">
        <dgm:presLayoutVars>
          <dgm:bulletEnabled val="1"/>
        </dgm:presLayoutVars>
      </dgm:prSet>
      <dgm:spPr/>
    </dgm:pt>
    <dgm:pt modelId="{0A304A62-34E0-4FD1-B625-EB66191E2840}" type="pres">
      <dgm:prSet presAssocID="{B7E55672-EC9B-4115-ACAC-220BF1140971}" presName="childNode2tx" presStyleLbl="bgAcc1" presStyleIdx="1" presStyleCnt="5">
        <dgm:presLayoutVars>
          <dgm:bulletEnabled val="1"/>
        </dgm:presLayoutVars>
      </dgm:prSet>
      <dgm:spPr/>
    </dgm:pt>
    <dgm:pt modelId="{964B7735-5B10-46C4-B329-B6D0A7F22ECE}" type="pres">
      <dgm:prSet presAssocID="{B7E55672-EC9B-4115-ACAC-220BF1140971}" presName="parentNode2" presStyleLbl="node1" presStyleIdx="1" presStyleCnt="5">
        <dgm:presLayoutVars>
          <dgm:chMax val="0"/>
          <dgm:bulletEnabled val="1"/>
        </dgm:presLayoutVars>
      </dgm:prSet>
      <dgm:spPr/>
    </dgm:pt>
    <dgm:pt modelId="{86BDD443-2523-4CD0-89E9-9DE74894A542}" type="pres">
      <dgm:prSet presAssocID="{B7E55672-EC9B-4115-ACAC-220BF1140971}" presName="connSite2" presStyleCnt="0"/>
      <dgm:spPr/>
    </dgm:pt>
    <dgm:pt modelId="{D87A1B7A-59C9-4A45-971B-43E76C3F3A9A}" type="pres">
      <dgm:prSet presAssocID="{0AE62B00-5DFF-4899-870F-D9C5338CA714}" presName="Name18" presStyleLbl="sibTrans2D1" presStyleIdx="1" presStyleCnt="4"/>
      <dgm:spPr/>
    </dgm:pt>
    <dgm:pt modelId="{4444AD14-5401-423F-B0A6-1B641FEFB71B}" type="pres">
      <dgm:prSet presAssocID="{FBBD74DE-B9C5-4296-BF29-C7E512D85DBB}" presName="composite1" presStyleCnt="0"/>
      <dgm:spPr/>
    </dgm:pt>
    <dgm:pt modelId="{617E60E9-40A5-4540-B5F2-D8AE873E896B}" type="pres">
      <dgm:prSet presAssocID="{FBBD74DE-B9C5-4296-BF29-C7E512D85DBB}" presName="dummyNode1" presStyleLbl="node1" presStyleIdx="1" presStyleCnt="5"/>
      <dgm:spPr/>
    </dgm:pt>
    <dgm:pt modelId="{03493E5A-1859-4AAD-AC36-D2250AED7D3E}" type="pres">
      <dgm:prSet presAssocID="{FBBD74DE-B9C5-4296-BF29-C7E512D85DBB}" presName="childNode1" presStyleLbl="bgAcc1" presStyleIdx="2" presStyleCnt="5">
        <dgm:presLayoutVars>
          <dgm:bulletEnabled val="1"/>
        </dgm:presLayoutVars>
      </dgm:prSet>
      <dgm:spPr/>
    </dgm:pt>
    <dgm:pt modelId="{1DE948E6-0032-406C-B624-B1A1E5C8F90C}" type="pres">
      <dgm:prSet presAssocID="{FBBD74DE-B9C5-4296-BF29-C7E512D85DBB}" presName="childNode1tx" presStyleLbl="bgAcc1" presStyleIdx="2" presStyleCnt="5">
        <dgm:presLayoutVars>
          <dgm:bulletEnabled val="1"/>
        </dgm:presLayoutVars>
      </dgm:prSet>
      <dgm:spPr/>
    </dgm:pt>
    <dgm:pt modelId="{7082C938-5CDF-4C24-948A-E5A74175D954}" type="pres">
      <dgm:prSet presAssocID="{FBBD74DE-B9C5-4296-BF29-C7E512D85DBB}" presName="parentNode1" presStyleLbl="node1" presStyleIdx="2" presStyleCnt="5">
        <dgm:presLayoutVars>
          <dgm:chMax val="1"/>
          <dgm:bulletEnabled val="1"/>
        </dgm:presLayoutVars>
      </dgm:prSet>
      <dgm:spPr/>
    </dgm:pt>
    <dgm:pt modelId="{1D00041F-A208-41D6-9116-7F07586F920C}" type="pres">
      <dgm:prSet presAssocID="{FBBD74DE-B9C5-4296-BF29-C7E512D85DBB}" presName="connSite1" presStyleCnt="0"/>
      <dgm:spPr/>
    </dgm:pt>
    <dgm:pt modelId="{2290AF27-AF03-4A92-8264-A0823D298971}" type="pres">
      <dgm:prSet presAssocID="{AD0C9A21-C6BB-4E87-8142-733A010639E7}" presName="Name9" presStyleLbl="sibTrans2D1" presStyleIdx="2" presStyleCnt="4"/>
      <dgm:spPr/>
    </dgm:pt>
    <dgm:pt modelId="{A4C8E227-E44F-44D0-A00C-3F9EBB13C50D}" type="pres">
      <dgm:prSet presAssocID="{A853579B-9E41-4C06-9DD7-A7B1BCF2F3F0}" presName="composite2" presStyleCnt="0"/>
      <dgm:spPr/>
    </dgm:pt>
    <dgm:pt modelId="{33BB8CCF-ED6B-4797-A52F-0B440A1E9A08}" type="pres">
      <dgm:prSet presAssocID="{A853579B-9E41-4C06-9DD7-A7B1BCF2F3F0}" presName="dummyNode2" presStyleLbl="node1" presStyleIdx="2" presStyleCnt="5"/>
      <dgm:spPr/>
    </dgm:pt>
    <dgm:pt modelId="{9A5C6F6A-3254-4FE3-853E-2F969C97D5FB}" type="pres">
      <dgm:prSet presAssocID="{A853579B-9E41-4C06-9DD7-A7B1BCF2F3F0}" presName="childNode2" presStyleLbl="bgAcc1" presStyleIdx="3" presStyleCnt="5">
        <dgm:presLayoutVars>
          <dgm:bulletEnabled val="1"/>
        </dgm:presLayoutVars>
      </dgm:prSet>
      <dgm:spPr/>
    </dgm:pt>
    <dgm:pt modelId="{A6949471-8592-4AF4-BC6D-E0D55E9469DD}" type="pres">
      <dgm:prSet presAssocID="{A853579B-9E41-4C06-9DD7-A7B1BCF2F3F0}" presName="childNode2tx" presStyleLbl="bgAcc1" presStyleIdx="3" presStyleCnt="5">
        <dgm:presLayoutVars>
          <dgm:bulletEnabled val="1"/>
        </dgm:presLayoutVars>
      </dgm:prSet>
      <dgm:spPr/>
    </dgm:pt>
    <dgm:pt modelId="{C4300CC5-E148-43D2-9FBD-E4237F4E8C04}" type="pres">
      <dgm:prSet presAssocID="{A853579B-9E41-4C06-9DD7-A7B1BCF2F3F0}" presName="parentNode2" presStyleLbl="node1" presStyleIdx="3" presStyleCnt="5">
        <dgm:presLayoutVars>
          <dgm:chMax val="0"/>
          <dgm:bulletEnabled val="1"/>
        </dgm:presLayoutVars>
      </dgm:prSet>
      <dgm:spPr/>
    </dgm:pt>
    <dgm:pt modelId="{4B9DAE69-8239-492F-890E-6BC125CCA39C}" type="pres">
      <dgm:prSet presAssocID="{A853579B-9E41-4C06-9DD7-A7B1BCF2F3F0}" presName="connSite2" presStyleCnt="0"/>
      <dgm:spPr/>
    </dgm:pt>
    <dgm:pt modelId="{BF6F0650-8366-4019-A6D1-CC25D7ACD238}" type="pres">
      <dgm:prSet presAssocID="{31B3B756-876D-4C9E-82DA-5FDB5EEC66CF}" presName="Name18" presStyleLbl="sibTrans2D1" presStyleIdx="3" presStyleCnt="4"/>
      <dgm:spPr/>
    </dgm:pt>
    <dgm:pt modelId="{51EFC913-31DB-4277-ABF7-7971C3E74C2D}" type="pres">
      <dgm:prSet presAssocID="{9EC30359-4015-4D35-8E9C-80903BF13233}" presName="composite1" presStyleCnt="0"/>
      <dgm:spPr/>
    </dgm:pt>
    <dgm:pt modelId="{FF28F695-1385-40C8-8438-58029B57BBBD}" type="pres">
      <dgm:prSet presAssocID="{9EC30359-4015-4D35-8E9C-80903BF13233}" presName="dummyNode1" presStyleLbl="node1" presStyleIdx="3" presStyleCnt="5"/>
      <dgm:spPr/>
    </dgm:pt>
    <dgm:pt modelId="{84988E8C-AE96-4E1A-8361-DB47FE9314C6}" type="pres">
      <dgm:prSet presAssocID="{9EC30359-4015-4D35-8E9C-80903BF13233}" presName="childNode1" presStyleLbl="bgAcc1" presStyleIdx="4" presStyleCnt="5">
        <dgm:presLayoutVars>
          <dgm:bulletEnabled val="1"/>
        </dgm:presLayoutVars>
      </dgm:prSet>
      <dgm:spPr/>
    </dgm:pt>
    <dgm:pt modelId="{E220163D-674F-4C57-810D-CFE234B16E93}" type="pres">
      <dgm:prSet presAssocID="{9EC30359-4015-4D35-8E9C-80903BF13233}" presName="childNode1tx" presStyleLbl="bgAcc1" presStyleIdx="4" presStyleCnt="5">
        <dgm:presLayoutVars>
          <dgm:bulletEnabled val="1"/>
        </dgm:presLayoutVars>
      </dgm:prSet>
      <dgm:spPr/>
    </dgm:pt>
    <dgm:pt modelId="{9DDEE7E9-68FB-4331-ABBE-F2DA05BDC1D6}" type="pres">
      <dgm:prSet presAssocID="{9EC30359-4015-4D35-8E9C-80903BF13233}" presName="parentNode1" presStyleLbl="node1" presStyleIdx="4" presStyleCnt="5">
        <dgm:presLayoutVars>
          <dgm:chMax val="1"/>
          <dgm:bulletEnabled val="1"/>
        </dgm:presLayoutVars>
      </dgm:prSet>
      <dgm:spPr/>
    </dgm:pt>
    <dgm:pt modelId="{A30A5798-0609-44A7-9482-4D64BF0E5247}" type="pres">
      <dgm:prSet presAssocID="{9EC30359-4015-4D35-8E9C-80903BF13233}" presName="connSite1" presStyleCnt="0"/>
      <dgm:spPr/>
    </dgm:pt>
  </dgm:ptLst>
  <dgm:cxnLst>
    <dgm:cxn modelId="{DE684000-8768-4551-9051-01B7888D89CB}" type="presOf" srcId="{0AE62B00-5DFF-4899-870F-D9C5338CA714}" destId="{D87A1B7A-59C9-4A45-971B-43E76C3F3A9A}" srcOrd="0" destOrd="0" presId="urn:microsoft.com/office/officeart/2005/8/layout/hProcess4"/>
    <dgm:cxn modelId="{E63B1001-5EAB-4E52-AF81-4E6FDC5DC3E4}" type="presOf" srcId="{BCE0F3F8-1708-4FC7-9DD3-4F30098C0805}" destId="{D3AE9F40-0AB3-4200-9980-5349670DFC88}" srcOrd="1" destOrd="2" presId="urn:microsoft.com/office/officeart/2005/8/layout/hProcess4"/>
    <dgm:cxn modelId="{6318D605-A456-4797-B89F-FEF9A5EED852}" type="presOf" srcId="{F4AAE580-DDC6-4B5B-AEC5-D21DE648E257}" destId="{84988E8C-AE96-4E1A-8361-DB47FE9314C6}" srcOrd="0" destOrd="0" presId="urn:microsoft.com/office/officeart/2005/8/layout/hProcess4"/>
    <dgm:cxn modelId="{B5A73E08-CA09-4BFC-8D13-7CB204B3EEE0}" type="presOf" srcId="{AD0C9A21-C6BB-4E87-8142-733A010639E7}" destId="{2290AF27-AF03-4A92-8264-A0823D298971}" srcOrd="0" destOrd="0" presId="urn:microsoft.com/office/officeart/2005/8/layout/hProcess4"/>
    <dgm:cxn modelId="{BB545508-2943-4D95-B7C2-3A00B221DAE9}" type="presOf" srcId="{2390C59A-16BB-423A-8387-40AAD1A1FEF7}" destId="{D3AE9F40-0AB3-4200-9980-5349670DFC88}" srcOrd="1" destOrd="0" presId="urn:microsoft.com/office/officeart/2005/8/layout/hProcess4"/>
    <dgm:cxn modelId="{9FA0CE08-4F2E-46E3-9C46-E631EAFB9075}" type="presOf" srcId="{3435AD85-7410-448B-AC8C-886989A582FB}" destId="{A6949471-8592-4AF4-BC6D-E0D55E9469DD}" srcOrd="1" destOrd="2" presId="urn:microsoft.com/office/officeart/2005/8/layout/hProcess4"/>
    <dgm:cxn modelId="{E096560B-19FC-4A71-A9EC-04E402D29B16}" type="presOf" srcId="{31B3B756-876D-4C9E-82DA-5FDB5EEC66CF}" destId="{BF6F0650-8366-4019-A6D1-CC25D7ACD238}" srcOrd="0" destOrd="0" presId="urn:microsoft.com/office/officeart/2005/8/layout/hProcess4"/>
    <dgm:cxn modelId="{166C750E-54FE-4CC3-AC40-D1EAF1318B14}" type="presOf" srcId="{9EC30359-4015-4D35-8E9C-80903BF13233}" destId="{9DDEE7E9-68FB-4331-ABBE-F2DA05BDC1D6}" srcOrd="0" destOrd="0" presId="urn:microsoft.com/office/officeart/2005/8/layout/hProcess4"/>
    <dgm:cxn modelId="{A2C06016-336C-4197-8825-75403D34C919}" type="presOf" srcId="{F9EBD183-66A5-4F19-ACF1-5D46E8231B5A}" destId="{0A304A62-34E0-4FD1-B625-EB66191E2840}" srcOrd="1" destOrd="1" presId="urn:microsoft.com/office/officeart/2005/8/layout/hProcess4"/>
    <dgm:cxn modelId="{D378C31C-A6FA-45C3-889B-4B19C9B26638}" type="presOf" srcId="{535939E4-B4D3-42C6-9D32-988EB24EA306}" destId="{1DE948E6-0032-406C-B624-B1A1E5C8F90C}" srcOrd="1" destOrd="2" presId="urn:microsoft.com/office/officeart/2005/8/layout/hProcess4"/>
    <dgm:cxn modelId="{0336DD1D-FA8A-4C7D-8A0D-121DBA42E69A}" srcId="{A853579B-9E41-4C06-9DD7-A7B1BCF2F3F0}" destId="{1809CD8C-5917-4EDE-B42F-E389487B6855}" srcOrd="6" destOrd="0" parTransId="{38094408-A714-4E36-8448-F15C2E6007CF}" sibTransId="{87F3CC92-C802-43EB-8BBC-91E79D04CDB1}"/>
    <dgm:cxn modelId="{9410171E-AAB7-49B1-B766-E95A2F7FAF3C}" type="presOf" srcId="{9156D2A1-EE94-4155-A026-E7111664A6B5}" destId="{9A5C6F6A-3254-4FE3-853E-2F969C97D5FB}" srcOrd="0" destOrd="4" presId="urn:microsoft.com/office/officeart/2005/8/layout/hProcess4"/>
    <dgm:cxn modelId="{F156761E-139C-4AB5-AF3B-3CF0E9045630}" type="presOf" srcId="{F08715F8-6626-48ED-A85F-7DB458CBB96D}" destId="{A6949471-8592-4AF4-BC6D-E0D55E9469DD}" srcOrd="1" destOrd="3" presId="urn:microsoft.com/office/officeart/2005/8/layout/hProcess4"/>
    <dgm:cxn modelId="{9DB8931E-1907-4F23-9C27-811D3ADA83D4}" type="presOf" srcId="{06E774C2-DBB6-4E52-B52A-F1384D185164}" destId="{9A5C6F6A-3254-4FE3-853E-2F969C97D5FB}" srcOrd="0" destOrd="5" presId="urn:microsoft.com/office/officeart/2005/8/layout/hProcess4"/>
    <dgm:cxn modelId="{C597F71F-4CAB-4CBC-914C-34E597A9EAA6}" type="presOf" srcId="{01F373E7-05F1-4B45-90C7-5D578801349F}" destId="{C0D5DA56-C9B8-4F86-B735-4E92CEA10457}" srcOrd="0" destOrd="0" presId="urn:microsoft.com/office/officeart/2005/8/layout/hProcess4"/>
    <dgm:cxn modelId="{2365FE25-BDF4-450C-855B-9BF67EEA7391}" srcId="{9DA30C4B-C8D2-4C1B-869F-CCE5FFB9E965}" destId="{97DF8CA8-9E8A-46D9-A9A9-FDC1E7069C73}" srcOrd="1" destOrd="0" parTransId="{AFDB31AA-26A4-45B8-A898-8A243640AFD5}" sibTransId="{9314DEA3-7BD5-4809-8DAC-8766BA88413A}"/>
    <dgm:cxn modelId="{9FB02C27-9672-4643-B01B-9AA0FF222BF8}" srcId="{1FE30CB9-A840-4304-BBE3-471B95ABC35F}" destId="{9EC30359-4015-4D35-8E9C-80903BF13233}" srcOrd="4" destOrd="0" parTransId="{CD4831F9-DF73-4B31-B6B4-874889700B6B}" sibTransId="{AD0B61D1-147F-4F8D-AC72-273C5F623B5D}"/>
    <dgm:cxn modelId="{A9A2192C-2CAA-4493-88C9-FD5344355508}" srcId="{B7E55672-EC9B-4115-ACAC-220BF1140971}" destId="{85926EE2-5D0C-4841-BF94-DBB6119EDEB8}" srcOrd="2" destOrd="0" parTransId="{EA2CC0F8-82ED-4B42-BC58-EFDC207E40E7}" sibTransId="{20A3BEF9-6BDC-485F-9469-A720E1FFDFE9}"/>
    <dgm:cxn modelId="{4E62B12C-F241-445F-AEAA-BFAB0CA4140E}" srcId="{B7E55672-EC9B-4115-ACAC-220BF1140971}" destId="{F9EBD183-66A5-4F19-ACF1-5D46E8231B5A}" srcOrd="1" destOrd="0" parTransId="{B7E6FA32-3F10-4B11-89B5-E27CCD080F3B}" sibTransId="{E6B71918-F85F-4C6E-A2F2-3A169B014199}"/>
    <dgm:cxn modelId="{02DACF2E-4BED-42A2-A909-777DC160A338}" srcId="{FBBD74DE-B9C5-4296-BF29-C7E512D85DBB}" destId="{01B45155-2FAF-4D4C-8B43-1857C7ED1831}" srcOrd="1" destOrd="0" parTransId="{D4538A45-8BF3-4A36-BF23-613BA53930BF}" sibTransId="{2BA9AFB9-7BB4-4258-B699-487877E58606}"/>
    <dgm:cxn modelId="{54FF5130-B0B3-41AF-90BA-69D854BDF656}" type="presOf" srcId="{9DA30C4B-C8D2-4C1B-869F-CCE5FFB9E965}" destId="{ED82C8E6-D1BD-4BC6-BD5D-82DE67633931}" srcOrd="0" destOrd="0" presId="urn:microsoft.com/office/officeart/2005/8/layout/hProcess4"/>
    <dgm:cxn modelId="{2C02BA30-EAD5-432C-9A44-9E3983A533F8}" type="presOf" srcId="{9D32179C-5472-44E8-B7E0-C0ED093A6709}" destId="{1DE948E6-0032-406C-B624-B1A1E5C8F90C}" srcOrd="1" destOrd="4" presId="urn:microsoft.com/office/officeart/2005/8/layout/hProcess4"/>
    <dgm:cxn modelId="{B4C69234-360F-496E-B03B-622487A30F39}" type="presOf" srcId="{01B45155-2FAF-4D4C-8B43-1857C7ED1831}" destId="{03493E5A-1859-4AAD-AC36-D2250AED7D3E}" srcOrd="0" destOrd="1" presId="urn:microsoft.com/office/officeart/2005/8/layout/hProcess4"/>
    <dgm:cxn modelId="{5CE11F3B-C741-4957-ABEC-6FA63194EB6F}" srcId="{B7E55672-EC9B-4115-ACAC-220BF1140971}" destId="{4D7B5131-18E6-4725-9EEF-876B69040E0F}" srcOrd="3" destOrd="0" parTransId="{5D137B17-D860-4244-8B20-D06CD694DC22}" sibTransId="{DD638B2F-748A-43D2-BEA1-49342EC83A86}"/>
    <dgm:cxn modelId="{C21B8F3B-3788-431C-884B-9A964808FF62}" type="presOf" srcId="{2390C59A-16BB-423A-8387-40AAD1A1FEF7}" destId="{BF085E6B-1FBB-457E-8C98-19918CDDFFAF}" srcOrd="0" destOrd="0" presId="urn:microsoft.com/office/officeart/2005/8/layout/hProcess4"/>
    <dgm:cxn modelId="{5777143E-78BB-4392-837E-A729DCF0A1D1}" type="presOf" srcId="{01B45155-2FAF-4D4C-8B43-1857C7ED1831}" destId="{1DE948E6-0032-406C-B624-B1A1E5C8F90C}" srcOrd="1" destOrd="1" presId="urn:microsoft.com/office/officeart/2005/8/layout/hProcess4"/>
    <dgm:cxn modelId="{360C6B3F-F5A9-4892-815E-45E6B9A71E09}" srcId="{9EC30359-4015-4D35-8E9C-80903BF13233}" destId="{F22CDBA6-7E22-4B51-B668-B987FD810A16}" srcOrd="2" destOrd="0" parTransId="{0C4FFA08-B39F-4EDA-A855-D23CD13DEF04}" sibTransId="{935ACB90-84B7-486B-86D3-3EF2F5FBFBCD}"/>
    <dgm:cxn modelId="{45CE0C5B-2A11-4B15-AB59-A8A056917F58}" srcId="{B7E55672-EC9B-4115-ACAC-220BF1140971}" destId="{BCFE6C7D-EA3A-48CF-9643-8ABF288F6DD4}" srcOrd="0" destOrd="0" parTransId="{C786CB3F-232A-483E-840C-1E51DC8F7806}" sibTransId="{CE5203AC-F573-48D0-9F84-63D58BAAE9A6}"/>
    <dgm:cxn modelId="{EB2B6761-0C97-4F46-8B5D-278DE0FCE541}" type="presOf" srcId="{D72388C1-EE0C-4271-8583-4A59437496ED}" destId="{9A5C6F6A-3254-4FE3-853E-2F969C97D5FB}" srcOrd="0" destOrd="0" presId="urn:microsoft.com/office/officeart/2005/8/layout/hProcess4"/>
    <dgm:cxn modelId="{DDDB4A42-4FDD-4E5A-94D2-382F2D670099}" srcId="{A853579B-9E41-4C06-9DD7-A7B1BCF2F3F0}" destId="{F08715F8-6626-48ED-A85F-7DB458CBB96D}" srcOrd="3" destOrd="0" parTransId="{64D6DEE6-5FB7-4927-A837-17F6C967275E}" sibTransId="{BC8B3982-C254-48CF-8567-A8EBB543C0AE}"/>
    <dgm:cxn modelId="{C1007F43-6D08-4BAB-A200-F057F06A9956}" srcId="{B7E55672-EC9B-4115-ACAC-220BF1140971}" destId="{B473E143-3A0A-496C-897F-AB912A0F3B54}" srcOrd="4" destOrd="0" parTransId="{A89F7C8F-DF0F-4467-B634-B4DFC9439243}" sibTransId="{F6189656-67F4-4350-81C7-1108076390EA}"/>
    <dgm:cxn modelId="{00A71344-65FD-4496-B2AF-F063535228BF}" srcId="{9DA30C4B-C8D2-4C1B-869F-CCE5FFB9E965}" destId="{2390C59A-16BB-423A-8387-40AAD1A1FEF7}" srcOrd="0" destOrd="0" parTransId="{31B99307-D775-4E97-BA6A-C7E1B1B38285}" sibTransId="{16A12E3D-C347-459A-BCA7-35AD19FDA592}"/>
    <dgm:cxn modelId="{55805448-C85A-454A-AC40-AF13C621D2D5}" type="presOf" srcId="{070A70EB-9D16-4EA4-9612-6F89E8671BC5}" destId="{03493E5A-1859-4AAD-AC36-D2250AED7D3E}" srcOrd="0" destOrd="3" presId="urn:microsoft.com/office/officeart/2005/8/layout/hProcess4"/>
    <dgm:cxn modelId="{FB39F848-F47C-48E3-9424-C56AB373E421}" type="presOf" srcId="{9156D2A1-EE94-4155-A026-E7111664A6B5}" destId="{A6949471-8592-4AF4-BC6D-E0D55E9469DD}" srcOrd="1" destOrd="4" presId="urn:microsoft.com/office/officeart/2005/8/layout/hProcess4"/>
    <dgm:cxn modelId="{B10EC069-DC89-432D-8C76-734FF31FD4A6}" type="presOf" srcId="{6AF61F7B-A514-47E7-9677-4F40FA587940}" destId="{84988E8C-AE96-4E1A-8361-DB47FE9314C6}" srcOrd="0" destOrd="1" presId="urn:microsoft.com/office/officeart/2005/8/layout/hProcess4"/>
    <dgm:cxn modelId="{64B77F6A-62C5-4C2E-ABBF-DDA09D3C9917}" type="presOf" srcId="{97DF8CA8-9E8A-46D9-A9A9-FDC1E7069C73}" destId="{D3AE9F40-0AB3-4200-9980-5349670DFC88}" srcOrd="1" destOrd="1" presId="urn:microsoft.com/office/officeart/2005/8/layout/hProcess4"/>
    <dgm:cxn modelId="{F327ED4A-78ED-4F6D-AE0B-317F83FFF976}" type="presOf" srcId="{97DF8CA8-9E8A-46D9-A9A9-FDC1E7069C73}" destId="{BF085E6B-1FBB-457E-8C98-19918CDDFFAF}" srcOrd="0" destOrd="1" presId="urn:microsoft.com/office/officeart/2005/8/layout/hProcess4"/>
    <dgm:cxn modelId="{C2B9FA4C-28D7-4452-8871-1DC15370587D}" srcId="{9EC30359-4015-4D35-8E9C-80903BF13233}" destId="{F4AAE580-DDC6-4B5B-AEC5-D21DE648E257}" srcOrd="0" destOrd="0" parTransId="{7E45C2C6-6084-4F8E-B5F3-7F2C94CAB29C}" sibTransId="{ECB57505-1756-41C4-BCF1-60A596F08896}"/>
    <dgm:cxn modelId="{ACB9606D-CD4C-4199-A789-ABB797C12095}" type="presOf" srcId="{06E774C2-DBB6-4E52-B52A-F1384D185164}" destId="{A6949471-8592-4AF4-BC6D-E0D55E9469DD}" srcOrd="1" destOrd="5" presId="urn:microsoft.com/office/officeart/2005/8/layout/hProcess4"/>
    <dgm:cxn modelId="{09815A50-CEE8-4F95-AEE8-6AEFF76A5E1D}" type="presOf" srcId="{4D7B5131-18E6-4725-9EEF-876B69040E0F}" destId="{13B06897-7B72-4128-8E98-5CFC8EC9375A}" srcOrd="0" destOrd="3" presId="urn:microsoft.com/office/officeart/2005/8/layout/hProcess4"/>
    <dgm:cxn modelId="{55547A71-A766-4DB7-966F-E6FA9FA4988A}" srcId="{FBBD74DE-B9C5-4296-BF29-C7E512D85DBB}" destId="{070A70EB-9D16-4EA4-9612-6F89E8671BC5}" srcOrd="3" destOrd="0" parTransId="{C42ADB39-08CD-4B7E-BFC4-68E02C2BFD14}" sibTransId="{E0557E0A-5E9D-47F8-9EE5-4B7C32DCA808}"/>
    <dgm:cxn modelId="{CCC2ED73-5670-40E4-808B-DD30C82802F6}" srcId="{A853579B-9E41-4C06-9DD7-A7B1BCF2F3F0}" destId="{D72388C1-EE0C-4271-8583-4A59437496ED}" srcOrd="0" destOrd="0" parTransId="{3BC96461-3858-421A-A515-41185D0EEBEA}" sibTransId="{D04EBB6D-DB4B-4C03-A31B-BAF4CEDA36CE}"/>
    <dgm:cxn modelId="{8A061C75-1BDB-466B-80E9-10D9465978E0}" srcId="{1FE30CB9-A840-4304-BBE3-471B95ABC35F}" destId="{9DA30C4B-C8D2-4C1B-869F-CCE5FFB9E965}" srcOrd="0" destOrd="0" parTransId="{22FA7F8B-B149-45EB-9720-014B36D00E93}" sibTransId="{01F373E7-05F1-4B45-90C7-5D578801349F}"/>
    <dgm:cxn modelId="{2AAB7E76-33D4-49E6-9B7E-9A3B66FD9145}" type="presOf" srcId="{F22CDBA6-7E22-4B51-B668-B987FD810A16}" destId="{84988E8C-AE96-4E1A-8361-DB47FE9314C6}" srcOrd="0" destOrd="2" presId="urn:microsoft.com/office/officeart/2005/8/layout/hProcess4"/>
    <dgm:cxn modelId="{319BA856-9527-44AB-835E-6710FD3AA52E}" srcId="{A853579B-9E41-4C06-9DD7-A7B1BCF2F3F0}" destId="{9156D2A1-EE94-4155-A026-E7111664A6B5}" srcOrd="4" destOrd="0" parTransId="{A20E16BF-CC95-4967-99F4-B53B4CEF839B}" sibTransId="{57FFC737-FC75-454B-8CF7-BBBDD5D912F6}"/>
    <dgm:cxn modelId="{58E8D679-6D2B-4FDA-8D8E-2813D8A8CFA1}" type="presOf" srcId="{535939E4-B4D3-42C6-9D32-988EB24EA306}" destId="{03493E5A-1859-4AAD-AC36-D2250AED7D3E}" srcOrd="0" destOrd="2" presId="urn:microsoft.com/office/officeart/2005/8/layout/hProcess4"/>
    <dgm:cxn modelId="{8FA7FB5A-D014-4018-A4F2-78F207AD3F0D}" type="presOf" srcId="{1FE30CB9-A840-4304-BBE3-471B95ABC35F}" destId="{426BD979-1AA2-46C7-8F29-3063DA15101A}" srcOrd="0" destOrd="0" presId="urn:microsoft.com/office/officeart/2005/8/layout/hProcess4"/>
    <dgm:cxn modelId="{24DD627D-F9A8-473C-BBD4-D9098E2FD058}" type="presOf" srcId="{3435AD85-7410-448B-AC8C-886989A582FB}" destId="{9A5C6F6A-3254-4FE3-853E-2F969C97D5FB}" srcOrd="0" destOrd="2" presId="urn:microsoft.com/office/officeart/2005/8/layout/hProcess4"/>
    <dgm:cxn modelId="{62CF9B7F-9092-4EC6-B735-38393B67A8A2}" srcId="{A853579B-9E41-4C06-9DD7-A7B1BCF2F3F0}" destId="{06E774C2-DBB6-4E52-B52A-F1384D185164}" srcOrd="5" destOrd="0" parTransId="{26EF86CF-544D-498D-8B61-3D5215A98322}" sibTransId="{DEA465C5-A72C-453C-A5FE-8109B5E6BB31}"/>
    <dgm:cxn modelId="{40CCB37F-085C-4894-9013-DC5935E9AE80}" type="presOf" srcId="{B473E143-3A0A-496C-897F-AB912A0F3B54}" destId="{13B06897-7B72-4128-8E98-5CFC8EC9375A}" srcOrd="0" destOrd="4" presId="urn:microsoft.com/office/officeart/2005/8/layout/hProcess4"/>
    <dgm:cxn modelId="{80B93681-5C18-4DA9-80E4-75021AB967C6}" type="presOf" srcId="{7B0E2478-4F17-45CE-A1ED-840A7859AE64}" destId="{A6949471-8592-4AF4-BC6D-E0D55E9469DD}" srcOrd="1" destOrd="1" presId="urn:microsoft.com/office/officeart/2005/8/layout/hProcess4"/>
    <dgm:cxn modelId="{61E25E81-7CC5-4C78-A0C4-7990CDC7E46F}" type="presOf" srcId="{7B0E2478-4F17-45CE-A1ED-840A7859AE64}" destId="{9A5C6F6A-3254-4FE3-853E-2F969C97D5FB}" srcOrd="0" destOrd="1" presId="urn:microsoft.com/office/officeart/2005/8/layout/hProcess4"/>
    <dgm:cxn modelId="{DC826183-065F-447A-A6DA-815948825740}" srcId="{A853579B-9E41-4C06-9DD7-A7B1BCF2F3F0}" destId="{3435AD85-7410-448B-AC8C-886989A582FB}" srcOrd="2" destOrd="0" parTransId="{DFE1F6B2-2BDB-4779-84B0-B0DB79EACF93}" sibTransId="{852B4F94-2F8A-43B8-952E-52D8DD4ED43F}"/>
    <dgm:cxn modelId="{04F4B48A-F47B-4263-9F74-D4ADA5DA4F6E}" type="presOf" srcId="{1809CD8C-5917-4EDE-B42F-E389487B6855}" destId="{9A5C6F6A-3254-4FE3-853E-2F969C97D5FB}" srcOrd="0" destOrd="6" presId="urn:microsoft.com/office/officeart/2005/8/layout/hProcess4"/>
    <dgm:cxn modelId="{74B60B8F-F531-4940-BE5E-694781AE252C}" srcId="{9DA30C4B-C8D2-4C1B-869F-CCE5FFB9E965}" destId="{BCE0F3F8-1708-4FC7-9DD3-4F30098C0805}" srcOrd="2" destOrd="0" parTransId="{AD3C7C38-AC78-4682-872E-D41B00DC487A}" sibTransId="{6883B1EE-D6EF-4890-89CD-650C6259A3B4}"/>
    <dgm:cxn modelId="{1F794A90-4679-4659-ABD6-45F00B061CAF}" type="presOf" srcId="{BCE0F3F8-1708-4FC7-9DD3-4F30098C0805}" destId="{BF085E6B-1FBB-457E-8C98-19918CDDFFAF}" srcOrd="0" destOrd="2" presId="urn:microsoft.com/office/officeart/2005/8/layout/hProcess4"/>
    <dgm:cxn modelId="{61667595-A5F6-4750-A523-67FAC51669D3}" type="presOf" srcId="{1C1B72BF-C74B-426D-AC5A-F356B506D499}" destId="{1DE948E6-0032-406C-B624-B1A1E5C8F90C}" srcOrd="1" destOrd="0" presId="urn:microsoft.com/office/officeart/2005/8/layout/hProcess4"/>
    <dgm:cxn modelId="{77439C98-ECD6-42C4-A47A-98FC07C99F7A}" type="presOf" srcId="{BCFE6C7D-EA3A-48CF-9643-8ABF288F6DD4}" destId="{13B06897-7B72-4128-8E98-5CFC8EC9375A}" srcOrd="0" destOrd="0" presId="urn:microsoft.com/office/officeart/2005/8/layout/hProcess4"/>
    <dgm:cxn modelId="{5691ED99-C7C1-46AC-B242-F1EC320B5E7B}" type="presOf" srcId="{1C1B72BF-C74B-426D-AC5A-F356B506D499}" destId="{03493E5A-1859-4AAD-AC36-D2250AED7D3E}" srcOrd="0" destOrd="0" presId="urn:microsoft.com/office/officeart/2005/8/layout/hProcess4"/>
    <dgm:cxn modelId="{836246A0-1A6A-4BFA-91E6-B411C8A6DEE6}" type="presOf" srcId="{070A70EB-9D16-4EA4-9612-6F89E8671BC5}" destId="{1DE948E6-0032-406C-B624-B1A1E5C8F90C}" srcOrd="1" destOrd="3" presId="urn:microsoft.com/office/officeart/2005/8/layout/hProcess4"/>
    <dgm:cxn modelId="{C9D0CAA6-2900-413F-8BE4-505B0499AD6B}" type="presOf" srcId="{F08715F8-6626-48ED-A85F-7DB458CBB96D}" destId="{9A5C6F6A-3254-4FE3-853E-2F969C97D5FB}" srcOrd="0" destOrd="3" presId="urn:microsoft.com/office/officeart/2005/8/layout/hProcess4"/>
    <dgm:cxn modelId="{510B69A8-8C75-4BDE-BDB9-FAA91FF675BD}" srcId="{FBBD74DE-B9C5-4296-BF29-C7E512D85DBB}" destId="{9D32179C-5472-44E8-B7E0-C0ED093A6709}" srcOrd="4" destOrd="0" parTransId="{B7B04B85-54AD-437A-BFB4-8E869181D998}" sibTransId="{56B7EC0C-F8DF-40AD-A480-5B091135AFCC}"/>
    <dgm:cxn modelId="{05D60EBC-35D9-43AC-A7E5-089404197B94}" type="presOf" srcId="{4D7B5131-18E6-4725-9EEF-876B69040E0F}" destId="{0A304A62-34E0-4FD1-B625-EB66191E2840}" srcOrd="1" destOrd="3" presId="urn:microsoft.com/office/officeart/2005/8/layout/hProcess4"/>
    <dgm:cxn modelId="{C9EC50C7-A06E-44EB-9A38-A7F0A63206D9}" type="presOf" srcId="{B7E55672-EC9B-4115-ACAC-220BF1140971}" destId="{964B7735-5B10-46C4-B329-B6D0A7F22ECE}" srcOrd="0" destOrd="0" presId="urn:microsoft.com/office/officeart/2005/8/layout/hProcess4"/>
    <dgm:cxn modelId="{9A025ACC-AA79-4501-A4DA-4EB49550DB57}" srcId="{A853579B-9E41-4C06-9DD7-A7B1BCF2F3F0}" destId="{7B0E2478-4F17-45CE-A1ED-840A7859AE64}" srcOrd="1" destOrd="0" parTransId="{9130197E-10CB-43FF-9D13-569E603B4981}" sibTransId="{75746B53-3965-4E40-AE69-A9119AD2A0E7}"/>
    <dgm:cxn modelId="{71A68ECE-86AF-49B4-AE98-DBB34ECF79D1}" type="presOf" srcId="{F22CDBA6-7E22-4B51-B668-B987FD810A16}" destId="{E220163D-674F-4C57-810D-CFE234B16E93}" srcOrd="1" destOrd="2" presId="urn:microsoft.com/office/officeart/2005/8/layout/hProcess4"/>
    <dgm:cxn modelId="{D106F2D2-8D64-4D44-B923-3A07495D1D1F}" type="presOf" srcId="{F9EBD183-66A5-4F19-ACF1-5D46E8231B5A}" destId="{13B06897-7B72-4128-8E98-5CFC8EC9375A}" srcOrd="0" destOrd="1" presId="urn:microsoft.com/office/officeart/2005/8/layout/hProcess4"/>
    <dgm:cxn modelId="{3963A7D5-4215-4A8D-B99C-B765796B0BFE}" type="presOf" srcId="{A853579B-9E41-4C06-9DD7-A7B1BCF2F3F0}" destId="{C4300CC5-E148-43D2-9FBD-E4237F4E8C04}" srcOrd="0" destOrd="0" presId="urn:microsoft.com/office/officeart/2005/8/layout/hProcess4"/>
    <dgm:cxn modelId="{7F78D1D6-6228-4C7D-B512-4733361530E3}" type="presOf" srcId="{85926EE2-5D0C-4841-BF94-DBB6119EDEB8}" destId="{13B06897-7B72-4128-8E98-5CFC8EC9375A}" srcOrd="0" destOrd="2" presId="urn:microsoft.com/office/officeart/2005/8/layout/hProcess4"/>
    <dgm:cxn modelId="{20C031DC-5CFC-4A08-B6EF-CC252FF317B9}" type="presOf" srcId="{F4AAE580-DDC6-4B5B-AEC5-D21DE648E257}" destId="{E220163D-674F-4C57-810D-CFE234B16E93}" srcOrd="1" destOrd="0" presId="urn:microsoft.com/office/officeart/2005/8/layout/hProcess4"/>
    <dgm:cxn modelId="{167F70DC-493E-4E0B-B915-E85718860C8A}" srcId="{9EC30359-4015-4D35-8E9C-80903BF13233}" destId="{6AF61F7B-A514-47E7-9677-4F40FA587940}" srcOrd="1" destOrd="0" parTransId="{BDA49E89-32AC-4F7A-BA55-9E9D540E7F3D}" sibTransId="{DA76B0AC-E9BF-4A92-B74A-F62E25D0ECE4}"/>
    <dgm:cxn modelId="{62F95BDD-1D6B-4263-A077-5DAF53488117}" type="presOf" srcId="{D72388C1-EE0C-4271-8583-4A59437496ED}" destId="{A6949471-8592-4AF4-BC6D-E0D55E9469DD}" srcOrd="1" destOrd="0" presId="urn:microsoft.com/office/officeart/2005/8/layout/hProcess4"/>
    <dgm:cxn modelId="{9908C8DF-9FC3-4E64-A6BA-81FC5CF07142}" type="presOf" srcId="{1809CD8C-5917-4EDE-B42F-E389487B6855}" destId="{A6949471-8592-4AF4-BC6D-E0D55E9469DD}" srcOrd="1" destOrd="6" presId="urn:microsoft.com/office/officeart/2005/8/layout/hProcess4"/>
    <dgm:cxn modelId="{A50A26E2-2597-465D-99C3-5D46AEDBE9A8}" srcId="{1FE30CB9-A840-4304-BBE3-471B95ABC35F}" destId="{B7E55672-EC9B-4115-ACAC-220BF1140971}" srcOrd="1" destOrd="0" parTransId="{4C0CA6F8-5212-4B70-AA82-DC11C6447CCE}" sibTransId="{0AE62B00-5DFF-4899-870F-D9C5338CA714}"/>
    <dgm:cxn modelId="{21B929E3-A301-4F94-8578-88E7D021867F}" srcId="{1FE30CB9-A840-4304-BBE3-471B95ABC35F}" destId="{A853579B-9E41-4C06-9DD7-A7B1BCF2F3F0}" srcOrd="3" destOrd="0" parTransId="{6316763F-D571-4AF6-8F66-861ABE69F013}" sibTransId="{31B3B756-876D-4C9E-82DA-5FDB5EEC66CF}"/>
    <dgm:cxn modelId="{C1CF73EA-F8FB-46AE-963C-5BDC969E943A}" type="presOf" srcId="{FBBD74DE-B9C5-4296-BF29-C7E512D85DBB}" destId="{7082C938-5CDF-4C24-948A-E5A74175D954}" srcOrd="0" destOrd="0" presId="urn:microsoft.com/office/officeart/2005/8/layout/hProcess4"/>
    <dgm:cxn modelId="{FA182AEC-780E-427F-8F3C-06CFD5ADE6B5}" type="presOf" srcId="{9D32179C-5472-44E8-B7E0-C0ED093A6709}" destId="{03493E5A-1859-4AAD-AC36-D2250AED7D3E}" srcOrd="0" destOrd="4" presId="urn:microsoft.com/office/officeart/2005/8/layout/hProcess4"/>
    <dgm:cxn modelId="{36427FEC-2B8B-4980-8B21-A2C9ECB19F69}" srcId="{1FE30CB9-A840-4304-BBE3-471B95ABC35F}" destId="{FBBD74DE-B9C5-4296-BF29-C7E512D85DBB}" srcOrd="2" destOrd="0" parTransId="{B29EC89A-1E20-481B-91A5-7B86123ED984}" sibTransId="{AD0C9A21-C6BB-4E87-8142-733A010639E7}"/>
    <dgm:cxn modelId="{D76AA6EC-4182-46DF-B088-25252A5AD856}" type="presOf" srcId="{BCFE6C7D-EA3A-48CF-9643-8ABF288F6DD4}" destId="{0A304A62-34E0-4FD1-B625-EB66191E2840}" srcOrd="1" destOrd="0" presId="urn:microsoft.com/office/officeart/2005/8/layout/hProcess4"/>
    <dgm:cxn modelId="{DD4D98EF-8492-475A-A63C-8D365966DABC}" srcId="{FBBD74DE-B9C5-4296-BF29-C7E512D85DBB}" destId="{535939E4-B4D3-42C6-9D32-988EB24EA306}" srcOrd="2" destOrd="0" parTransId="{C53EB77F-F785-4EC0-B219-BDF4F73CE56E}" sibTransId="{F99020C7-E323-4DB0-9858-DF9B618FCBED}"/>
    <dgm:cxn modelId="{71AF63F2-A232-4C4C-ABD4-284B01F637AE}" srcId="{FBBD74DE-B9C5-4296-BF29-C7E512D85DBB}" destId="{1C1B72BF-C74B-426D-AC5A-F356B506D499}" srcOrd="0" destOrd="0" parTransId="{12242D21-886E-4BC9-A6D7-3088484F8745}" sibTransId="{EC9B6C87-B30E-46E6-9845-2F78C1F7FB50}"/>
    <dgm:cxn modelId="{5772B4F9-382F-4CD4-9BF5-9E49BE80534E}" type="presOf" srcId="{B473E143-3A0A-496C-897F-AB912A0F3B54}" destId="{0A304A62-34E0-4FD1-B625-EB66191E2840}" srcOrd="1" destOrd="4" presId="urn:microsoft.com/office/officeart/2005/8/layout/hProcess4"/>
    <dgm:cxn modelId="{430D8FFB-6E98-48BA-AD6F-957ECB783E05}" type="presOf" srcId="{85926EE2-5D0C-4841-BF94-DBB6119EDEB8}" destId="{0A304A62-34E0-4FD1-B625-EB66191E2840}" srcOrd="1" destOrd="2" presId="urn:microsoft.com/office/officeart/2005/8/layout/hProcess4"/>
    <dgm:cxn modelId="{F9B25BFD-9451-414F-80C9-1CE15DD80655}" type="presOf" srcId="{6AF61F7B-A514-47E7-9677-4F40FA587940}" destId="{E220163D-674F-4C57-810D-CFE234B16E93}" srcOrd="1" destOrd="1" presId="urn:microsoft.com/office/officeart/2005/8/layout/hProcess4"/>
    <dgm:cxn modelId="{FA8C8200-779B-468B-89DE-1C858934CF18}" type="presParOf" srcId="{426BD979-1AA2-46C7-8F29-3063DA15101A}" destId="{8CB792BF-7DE7-40E1-8E96-F8D6F940200C}" srcOrd="0" destOrd="0" presId="urn:microsoft.com/office/officeart/2005/8/layout/hProcess4"/>
    <dgm:cxn modelId="{B37851C5-3E1E-4A80-B515-C67E7D6C8425}" type="presParOf" srcId="{426BD979-1AA2-46C7-8F29-3063DA15101A}" destId="{EF5F3EEC-58E3-40C2-B1AB-DA08FA7A1E9A}" srcOrd="1" destOrd="0" presId="urn:microsoft.com/office/officeart/2005/8/layout/hProcess4"/>
    <dgm:cxn modelId="{8FF7CB93-B5A4-4191-98F4-3021C7AE5D90}" type="presParOf" srcId="{426BD979-1AA2-46C7-8F29-3063DA15101A}" destId="{3A9FB565-6763-45E4-9F64-1C825D7E2E0C}" srcOrd="2" destOrd="0" presId="urn:microsoft.com/office/officeart/2005/8/layout/hProcess4"/>
    <dgm:cxn modelId="{237C85ED-CAD3-4D92-B1CA-A8D8CBECC2AC}" type="presParOf" srcId="{3A9FB565-6763-45E4-9F64-1C825D7E2E0C}" destId="{AE60AB36-922E-4950-93DE-80A1F3EE071E}" srcOrd="0" destOrd="0" presId="urn:microsoft.com/office/officeart/2005/8/layout/hProcess4"/>
    <dgm:cxn modelId="{80E1C898-547F-465B-BF22-639FD817F100}" type="presParOf" srcId="{AE60AB36-922E-4950-93DE-80A1F3EE071E}" destId="{245AACD1-EACA-41E9-ABC5-D6722F6BE7B9}" srcOrd="0" destOrd="0" presId="urn:microsoft.com/office/officeart/2005/8/layout/hProcess4"/>
    <dgm:cxn modelId="{FEAE0141-D1E2-43C5-93C5-F3B8F892E3E7}" type="presParOf" srcId="{AE60AB36-922E-4950-93DE-80A1F3EE071E}" destId="{BF085E6B-1FBB-457E-8C98-19918CDDFFAF}" srcOrd="1" destOrd="0" presId="urn:microsoft.com/office/officeart/2005/8/layout/hProcess4"/>
    <dgm:cxn modelId="{1707D340-8657-4E14-8910-87E77AF2C04E}" type="presParOf" srcId="{AE60AB36-922E-4950-93DE-80A1F3EE071E}" destId="{D3AE9F40-0AB3-4200-9980-5349670DFC88}" srcOrd="2" destOrd="0" presId="urn:microsoft.com/office/officeart/2005/8/layout/hProcess4"/>
    <dgm:cxn modelId="{3484D557-E42A-46A4-BC34-62481E3E93AD}" type="presParOf" srcId="{AE60AB36-922E-4950-93DE-80A1F3EE071E}" destId="{ED82C8E6-D1BD-4BC6-BD5D-82DE67633931}" srcOrd="3" destOrd="0" presId="urn:microsoft.com/office/officeart/2005/8/layout/hProcess4"/>
    <dgm:cxn modelId="{2D13086C-3856-4AE1-BA5D-931D1EC5837C}" type="presParOf" srcId="{AE60AB36-922E-4950-93DE-80A1F3EE071E}" destId="{CDA99B23-E702-49D0-A0A2-6A257F73F8BC}" srcOrd="4" destOrd="0" presId="urn:microsoft.com/office/officeart/2005/8/layout/hProcess4"/>
    <dgm:cxn modelId="{BDEC7ED6-2625-40E7-81C0-60FBA9FC1F1C}" type="presParOf" srcId="{3A9FB565-6763-45E4-9F64-1C825D7E2E0C}" destId="{C0D5DA56-C9B8-4F86-B735-4E92CEA10457}" srcOrd="1" destOrd="0" presId="urn:microsoft.com/office/officeart/2005/8/layout/hProcess4"/>
    <dgm:cxn modelId="{11558067-E829-49A9-9D1F-3EE31D06D463}" type="presParOf" srcId="{3A9FB565-6763-45E4-9F64-1C825D7E2E0C}" destId="{BF4084F9-65DF-4740-87C3-DE7A977D4333}" srcOrd="2" destOrd="0" presId="urn:microsoft.com/office/officeart/2005/8/layout/hProcess4"/>
    <dgm:cxn modelId="{0D224767-2DBC-4AFA-BD6E-2DADE95F082D}" type="presParOf" srcId="{BF4084F9-65DF-4740-87C3-DE7A977D4333}" destId="{78404115-32DB-48B5-8B0B-229C0193B0B5}" srcOrd="0" destOrd="0" presId="urn:microsoft.com/office/officeart/2005/8/layout/hProcess4"/>
    <dgm:cxn modelId="{25DA0E0A-3831-4B46-BFD0-ACF21A261D48}" type="presParOf" srcId="{BF4084F9-65DF-4740-87C3-DE7A977D4333}" destId="{13B06897-7B72-4128-8E98-5CFC8EC9375A}" srcOrd="1" destOrd="0" presId="urn:microsoft.com/office/officeart/2005/8/layout/hProcess4"/>
    <dgm:cxn modelId="{1B0E4490-D966-4F76-84AD-ADB2394574FE}" type="presParOf" srcId="{BF4084F9-65DF-4740-87C3-DE7A977D4333}" destId="{0A304A62-34E0-4FD1-B625-EB66191E2840}" srcOrd="2" destOrd="0" presId="urn:microsoft.com/office/officeart/2005/8/layout/hProcess4"/>
    <dgm:cxn modelId="{42528D64-142A-4E07-97F1-9241614310BE}" type="presParOf" srcId="{BF4084F9-65DF-4740-87C3-DE7A977D4333}" destId="{964B7735-5B10-46C4-B329-B6D0A7F22ECE}" srcOrd="3" destOrd="0" presId="urn:microsoft.com/office/officeart/2005/8/layout/hProcess4"/>
    <dgm:cxn modelId="{0615C5F0-16D5-4232-8E24-75091E7193A8}" type="presParOf" srcId="{BF4084F9-65DF-4740-87C3-DE7A977D4333}" destId="{86BDD443-2523-4CD0-89E9-9DE74894A542}" srcOrd="4" destOrd="0" presId="urn:microsoft.com/office/officeart/2005/8/layout/hProcess4"/>
    <dgm:cxn modelId="{4FB8089B-DD65-4AA6-943C-C52BECD594AE}" type="presParOf" srcId="{3A9FB565-6763-45E4-9F64-1C825D7E2E0C}" destId="{D87A1B7A-59C9-4A45-971B-43E76C3F3A9A}" srcOrd="3" destOrd="0" presId="urn:microsoft.com/office/officeart/2005/8/layout/hProcess4"/>
    <dgm:cxn modelId="{6E2368E7-A7B4-47D4-B0DF-181DCB6C88E6}" type="presParOf" srcId="{3A9FB565-6763-45E4-9F64-1C825D7E2E0C}" destId="{4444AD14-5401-423F-B0A6-1B641FEFB71B}" srcOrd="4" destOrd="0" presId="urn:microsoft.com/office/officeart/2005/8/layout/hProcess4"/>
    <dgm:cxn modelId="{0BF02B53-F4A7-48C3-9F9C-E9452024023E}" type="presParOf" srcId="{4444AD14-5401-423F-B0A6-1B641FEFB71B}" destId="{617E60E9-40A5-4540-B5F2-D8AE873E896B}" srcOrd="0" destOrd="0" presId="urn:microsoft.com/office/officeart/2005/8/layout/hProcess4"/>
    <dgm:cxn modelId="{53B65780-D443-4395-9C40-0D67C34BA451}" type="presParOf" srcId="{4444AD14-5401-423F-B0A6-1B641FEFB71B}" destId="{03493E5A-1859-4AAD-AC36-D2250AED7D3E}" srcOrd="1" destOrd="0" presId="urn:microsoft.com/office/officeart/2005/8/layout/hProcess4"/>
    <dgm:cxn modelId="{8ED29E66-445F-4F5D-9DEB-64F2A8F0A6B9}" type="presParOf" srcId="{4444AD14-5401-423F-B0A6-1B641FEFB71B}" destId="{1DE948E6-0032-406C-B624-B1A1E5C8F90C}" srcOrd="2" destOrd="0" presId="urn:microsoft.com/office/officeart/2005/8/layout/hProcess4"/>
    <dgm:cxn modelId="{84B3EF94-E826-415A-8B09-A2C3443FD2E3}" type="presParOf" srcId="{4444AD14-5401-423F-B0A6-1B641FEFB71B}" destId="{7082C938-5CDF-4C24-948A-E5A74175D954}" srcOrd="3" destOrd="0" presId="urn:microsoft.com/office/officeart/2005/8/layout/hProcess4"/>
    <dgm:cxn modelId="{E0ABEA96-DF7B-40D2-A5DD-66C9D0A78F7A}" type="presParOf" srcId="{4444AD14-5401-423F-B0A6-1B641FEFB71B}" destId="{1D00041F-A208-41D6-9116-7F07586F920C}" srcOrd="4" destOrd="0" presId="urn:microsoft.com/office/officeart/2005/8/layout/hProcess4"/>
    <dgm:cxn modelId="{26810DDF-0E26-4298-962D-2D799EE18818}" type="presParOf" srcId="{3A9FB565-6763-45E4-9F64-1C825D7E2E0C}" destId="{2290AF27-AF03-4A92-8264-A0823D298971}" srcOrd="5" destOrd="0" presId="urn:microsoft.com/office/officeart/2005/8/layout/hProcess4"/>
    <dgm:cxn modelId="{732EFDEC-25C6-498C-95E5-1CB7FF74B0FF}" type="presParOf" srcId="{3A9FB565-6763-45E4-9F64-1C825D7E2E0C}" destId="{A4C8E227-E44F-44D0-A00C-3F9EBB13C50D}" srcOrd="6" destOrd="0" presId="urn:microsoft.com/office/officeart/2005/8/layout/hProcess4"/>
    <dgm:cxn modelId="{E1A1A0FB-AA8D-4E64-9FAD-7BE63067CAC3}" type="presParOf" srcId="{A4C8E227-E44F-44D0-A00C-3F9EBB13C50D}" destId="{33BB8CCF-ED6B-4797-A52F-0B440A1E9A08}" srcOrd="0" destOrd="0" presId="urn:microsoft.com/office/officeart/2005/8/layout/hProcess4"/>
    <dgm:cxn modelId="{1207E9C8-32E7-400E-B469-075D3AF4C7E5}" type="presParOf" srcId="{A4C8E227-E44F-44D0-A00C-3F9EBB13C50D}" destId="{9A5C6F6A-3254-4FE3-853E-2F969C97D5FB}" srcOrd="1" destOrd="0" presId="urn:microsoft.com/office/officeart/2005/8/layout/hProcess4"/>
    <dgm:cxn modelId="{94DA416A-8EBF-4C7F-8E4B-047A7BCCAE53}" type="presParOf" srcId="{A4C8E227-E44F-44D0-A00C-3F9EBB13C50D}" destId="{A6949471-8592-4AF4-BC6D-E0D55E9469DD}" srcOrd="2" destOrd="0" presId="urn:microsoft.com/office/officeart/2005/8/layout/hProcess4"/>
    <dgm:cxn modelId="{FA7B5B2E-F45F-41E4-AE26-68BB10FFFEC6}" type="presParOf" srcId="{A4C8E227-E44F-44D0-A00C-3F9EBB13C50D}" destId="{C4300CC5-E148-43D2-9FBD-E4237F4E8C04}" srcOrd="3" destOrd="0" presId="urn:microsoft.com/office/officeart/2005/8/layout/hProcess4"/>
    <dgm:cxn modelId="{35411A60-B69C-464A-B8EB-AB3B09FCCDF0}" type="presParOf" srcId="{A4C8E227-E44F-44D0-A00C-3F9EBB13C50D}" destId="{4B9DAE69-8239-492F-890E-6BC125CCA39C}" srcOrd="4" destOrd="0" presId="urn:microsoft.com/office/officeart/2005/8/layout/hProcess4"/>
    <dgm:cxn modelId="{4793CA2F-EE40-4901-B327-D6FB3A6AA908}" type="presParOf" srcId="{3A9FB565-6763-45E4-9F64-1C825D7E2E0C}" destId="{BF6F0650-8366-4019-A6D1-CC25D7ACD238}" srcOrd="7" destOrd="0" presId="urn:microsoft.com/office/officeart/2005/8/layout/hProcess4"/>
    <dgm:cxn modelId="{DCEF6FBB-0783-4EDE-95E6-8FFB12EFDCAD}" type="presParOf" srcId="{3A9FB565-6763-45E4-9F64-1C825D7E2E0C}" destId="{51EFC913-31DB-4277-ABF7-7971C3E74C2D}" srcOrd="8" destOrd="0" presId="urn:microsoft.com/office/officeart/2005/8/layout/hProcess4"/>
    <dgm:cxn modelId="{6E52F328-538F-4099-A0F1-F39EC705D6EC}" type="presParOf" srcId="{51EFC913-31DB-4277-ABF7-7971C3E74C2D}" destId="{FF28F695-1385-40C8-8438-58029B57BBBD}" srcOrd="0" destOrd="0" presId="urn:microsoft.com/office/officeart/2005/8/layout/hProcess4"/>
    <dgm:cxn modelId="{E545A31F-86A2-47C6-BF6A-09ADA8E52100}" type="presParOf" srcId="{51EFC913-31DB-4277-ABF7-7971C3E74C2D}" destId="{84988E8C-AE96-4E1A-8361-DB47FE9314C6}" srcOrd="1" destOrd="0" presId="urn:microsoft.com/office/officeart/2005/8/layout/hProcess4"/>
    <dgm:cxn modelId="{2F132C69-2C9D-4126-8307-1C5AE4032D05}" type="presParOf" srcId="{51EFC913-31DB-4277-ABF7-7971C3E74C2D}" destId="{E220163D-674F-4C57-810D-CFE234B16E93}" srcOrd="2" destOrd="0" presId="urn:microsoft.com/office/officeart/2005/8/layout/hProcess4"/>
    <dgm:cxn modelId="{40874089-6DB9-4A76-A53E-D25847C654F2}" type="presParOf" srcId="{51EFC913-31DB-4277-ABF7-7971C3E74C2D}" destId="{9DDEE7E9-68FB-4331-ABBE-F2DA05BDC1D6}" srcOrd="3" destOrd="0" presId="urn:microsoft.com/office/officeart/2005/8/layout/hProcess4"/>
    <dgm:cxn modelId="{8E9A0AFB-9730-48A4-883B-2753AB05D581}" type="presParOf" srcId="{51EFC913-31DB-4277-ABF7-7971C3E74C2D}" destId="{A30A5798-0609-44A7-9482-4D64BF0E5247}"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DB6962-CAD7-409F-8C7B-891E15E73E5C}">
      <dsp:nvSpPr>
        <dsp:cNvPr id="0" name=""/>
        <dsp:cNvSpPr/>
      </dsp:nvSpPr>
      <dsp:spPr>
        <a:xfrm>
          <a:off x="163264" y="0"/>
          <a:ext cx="925162" cy="665018"/>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85E6B-1FBB-457E-8C98-19918CDDFFAF}">
      <dsp:nvSpPr>
        <dsp:cNvPr id="0" name=""/>
        <dsp:cNvSpPr/>
      </dsp:nvSpPr>
      <dsp:spPr>
        <a:xfrm>
          <a:off x="2965" y="1786069"/>
          <a:ext cx="1818550" cy="14999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SG" sz="1100" kern="1200"/>
            <a:t>Unclear policy</a:t>
          </a:r>
        </a:p>
        <a:p>
          <a:pPr marL="57150" lvl="1" indent="-57150" algn="l" defTabSz="488950">
            <a:lnSpc>
              <a:spcPct val="90000"/>
            </a:lnSpc>
            <a:spcBef>
              <a:spcPct val="0"/>
            </a:spcBef>
            <a:spcAft>
              <a:spcPct val="15000"/>
            </a:spcAft>
            <a:buFont typeface="Arial" panose="020B0604020202020204" pitchFamily="34" charset="0"/>
            <a:buChar char="•"/>
          </a:pPr>
          <a:r>
            <a:rPr lang="en-SG" sz="1100" kern="1200"/>
            <a:t>Poor employee experience </a:t>
          </a:r>
        </a:p>
        <a:p>
          <a:pPr marL="57150" lvl="1" indent="-57150" algn="l" defTabSz="488950">
            <a:lnSpc>
              <a:spcPct val="90000"/>
            </a:lnSpc>
            <a:spcBef>
              <a:spcPct val="0"/>
            </a:spcBef>
            <a:spcAft>
              <a:spcPct val="15000"/>
            </a:spcAft>
            <a:buFont typeface="Arial" panose="020B0604020202020204" pitchFamily="34" charset="0"/>
            <a:buChar char="•"/>
          </a:pPr>
          <a:endParaRPr lang="en-SG" sz="1100" kern="1200"/>
        </a:p>
      </dsp:txBody>
      <dsp:txXfrm>
        <a:off x="37482" y="1820586"/>
        <a:ext cx="1749516" cy="1109477"/>
      </dsp:txXfrm>
    </dsp:sp>
    <dsp:sp modelId="{C0D5DA56-C9B8-4F86-B735-4E92CEA10457}">
      <dsp:nvSpPr>
        <dsp:cNvPr id="0" name=""/>
        <dsp:cNvSpPr/>
      </dsp:nvSpPr>
      <dsp:spPr>
        <a:xfrm>
          <a:off x="1011126" y="2093679"/>
          <a:ext cx="2078834" cy="2078834"/>
        </a:xfrm>
        <a:prstGeom prst="leftCircularArrow">
          <a:avLst>
            <a:gd name="adj1" fmla="val 3505"/>
            <a:gd name="adj2" fmla="val 434879"/>
            <a:gd name="adj3" fmla="val 2210390"/>
            <a:gd name="adj4" fmla="val 9024489"/>
            <a:gd name="adj5" fmla="val 408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82C8E6-D1BD-4BC6-BD5D-82DE67633931}">
      <dsp:nvSpPr>
        <dsp:cNvPr id="0" name=""/>
        <dsp:cNvSpPr/>
      </dsp:nvSpPr>
      <dsp:spPr>
        <a:xfrm>
          <a:off x="407088" y="2964581"/>
          <a:ext cx="1616489" cy="642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SG" sz="1200" b="1" kern="1200"/>
            <a:t>Employee fills out manual form </a:t>
          </a:r>
        </a:p>
      </dsp:txBody>
      <dsp:txXfrm>
        <a:off x="425916" y="2983409"/>
        <a:ext cx="1578833" cy="605168"/>
      </dsp:txXfrm>
    </dsp:sp>
    <dsp:sp modelId="{13B06897-7B72-4128-8E98-5CFC8EC9375A}">
      <dsp:nvSpPr>
        <dsp:cNvPr id="0" name=""/>
        <dsp:cNvSpPr/>
      </dsp:nvSpPr>
      <dsp:spPr>
        <a:xfrm>
          <a:off x="2370498" y="1786069"/>
          <a:ext cx="1818550" cy="14999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SG" sz="1100" kern="1200"/>
            <a:t>Incomplete forms </a:t>
          </a:r>
        </a:p>
        <a:p>
          <a:pPr marL="57150" lvl="1" indent="-57150" algn="l" defTabSz="488950">
            <a:lnSpc>
              <a:spcPct val="90000"/>
            </a:lnSpc>
            <a:spcBef>
              <a:spcPct val="0"/>
            </a:spcBef>
            <a:spcAft>
              <a:spcPct val="15000"/>
            </a:spcAft>
            <a:buFont typeface="Arial" panose="020B0604020202020204" pitchFamily="34" charset="0"/>
            <a:buChar char="•"/>
          </a:pPr>
          <a:r>
            <a:rPr lang="en-SG" sz="1100" kern="1200"/>
            <a:t>No visibility on approval status</a:t>
          </a:r>
        </a:p>
      </dsp:txBody>
      <dsp:txXfrm>
        <a:off x="2405015" y="2141998"/>
        <a:ext cx="1749516" cy="1109477"/>
      </dsp:txXfrm>
    </dsp:sp>
    <dsp:sp modelId="{D87A1B7A-59C9-4A45-971B-43E76C3F3A9A}">
      <dsp:nvSpPr>
        <dsp:cNvPr id="0" name=""/>
        <dsp:cNvSpPr/>
      </dsp:nvSpPr>
      <dsp:spPr>
        <a:xfrm>
          <a:off x="3363504" y="840737"/>
          <a:ext cx="2311204" cy="2311204"/>
        </a:xfrm>
        <a:prstGeom prst="circularArrow">
          <a:avLst>
            <a:gd name="adj1" fmla="val 3152"/>
            <a:gd name="adj2" fmla="val 387898"/>
            <a:gd name="adj3" fmla="val 19436591"/>
            <a:gd name="adj4" fmla="val 12575511"/>
            <a:gd name="adj5" fmla="val 367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4B7735-5B10-46C4-B329-B6D0A7F22ECE}">
      <dsp:nvSpPr>
        <dsp:cNvPr id="0" name=""/>
        <dsp:cNvSpPr/>
      </dsp:nvSpPr>
      <dsp:spPr>
        <a:xfrm>
          <a:off x="2774620" y="1464657"/>
          <a:ext cx="1616489" cy="642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SG" sz="1200" b="1" kern="1200"/>
            <a:t>Request submission </a:t>
          </a:r>
          <a:endParaRPr lang="en-SG" sz="1200" kern="1200"/>
        </a:p>
      </dsp:txBody>
      <dsp:txXfrm>
        <a:off x="2793448" y="1483485"/>
        <a:ext cx="1578833" cy="605168"/>
      </dsp:txXfrm>
    </dsp:sp>
    <dsp:sp modelId="{03493E5A-1859-4AAD-AC36-D2250AED7D3E}">
      <dsp:nvSpPr>
        <dsp:cNvPr id="0" name=""/>
        <dsp:cNvSpPr/>
      </dsp:nvSpPr>
      <dsp:spPr>
        <a:xfrm>
          <a:off x="4738031" y="1786069"/>
          <a:ext cx="1818550" cy="14999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SG" sz="1100" kern="1200"/>
            <a:t>Approver unavailable</a:t>
          </a:r>
        </a:p>
        <a:p>
          <a:pPr marL="57150" lvl="1" indent="-57150" algn="l" defTabSz="488950">
            <a:lnSpc>
              <a:spcPct val="90000"/>
            </a:lnSpc>
            <a:spcBef>
              <a:spcPct val="0"/>
            </a:spcBef>
            <a:spcAft>
              <a:spcPct val="15000"/>
            </a:spcAft>
            <a:buFont typeface="Arial" panose="020B0604020202020204" pitchFamily="34" charset="0"/>
            <a:buChar char="•"/>
          </a:pPr>
          <a:r>
            <a:rPr lang="en-SG" sz="1100" kern="1200"/>
            <a:t>Missing details may cause rework</a:t>
          </a:r>
        </a:p>
        <a:p>
          <a:pPr marL="57150" lvl="1" indent="-57150" algn="l" defTabSz="488950">
            <a:lnSpc>
              <a:spcPct val="90000"/>
            </a:lnSpc>
            <a:spcBef>
              <a:spcPct val="0"/>
            </a:spcBef>
            <a:spcAft>
              <a:spcPct val="15000"/>
            </a:spcAft>
            <a:buFont typeface="Arial" panose="020B0604020202020204" pitchFamily="34" charset="0"/>
            <a:buChar char="•"/>
          </a:pPr>
          <a:r>
            <a:rPr lang="en-US" sz="1100" kern="1200"/>
            <a:t>Real time budget visibility</a:t>
          </a:r>
          <a:endParaRPr lang="en-SG" sz="1100" kern="1200"/>
        </a:p>
        <a:p>
          <a:pPr marL="57150" lvl="1" indent="-57150" algn="l" defTabSz="488950">
            <a:lnSpc>
              <a:spcPct val="90000"/>
            </a:lnSpc>
            <a:spcBef>
              <a:spcPct val="0"/>
            </a:spcBef>
            <a:spcAft>
              <a:spcPct val="15000"/>
            </a:spcAft>
            <a:buFont typeface="Arial" panose="020B0604020202020204" pitchFamily="34" charset="0"/>
            <a:buChar char="•"/>
          </a:pPr>
          <a:r>
            <a:rPr lang="en-SG" sz="1100" b="0" kern="1200"/>
            <a:t>Inconsistent Decisions </a:t>
          </a:r>
          <a:endParaRPr lang="en-SG" sz="1100" kern="1200"/>
        </a:p>
      </dsp:txBody>
      <dsp:txXfrm>
        <a:off x="4772548" y="1820586"/>
        <a:ext cx="1749516" cy="1109477"/>
      </dsp:txXfrm>
    </dsp:sp>
    <dsp:sp modelId="{2290AF27-AF03-4A92-8264-A0823D298971}">
      <dsp:nvSpPr>
        <dsp:cNvPr id="0" name=""/>
        <dsp:cNvSpPr/>
      </dsp:nvSpPr>
      <dsp:spPr>
        <a:xfrm>
          <a:off x="5746192" y="2093679"/>
          <a:ext cx="2078834" cy="2078834"/>
        </a:xfrm>
        <a:prstGeom prst="leftCircularArrow">
          <a:avLst>
            <a:gd name="adj1" fmla="val 3505"/>
            <a:gd name="adj2" fmla="val 434879"/>
            <a:gd name="adj3" fmla="val 2210390"/>
            <a:gd name="adj4" fmla="val 9024489"/>
            <a:gd name="adj5" fmla="val 408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82C938-5CDF-4C24-948A-E5A74175D954}">
      <dsp:nvSpPr>
        <dsp:cNvPr id="0" name=""/>
        <dsp:cNvSpPr/>
      </dsp:nvSpPr>
      <dsp:spPr>
        <a:xfrm>
          <a:off x="5142153" y="2964581"/>
          <a:ext cx="1616489" cy="642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a:t>Approvers’ review and approve</a:t>
          </a:r>
          <a:endParaRPr lang="en-SG" sz="1200" b="1" kern="1200"/>
        </a:p>
      </dsp:txBody>
      <dsp:txXfrm>
        <a:off x="5160981" y="2983409"/>
        <a:ext cx="1578833" cy="605168"/>
      </dsp:txXfrm>
    </dsp:sp>
    <dsp:sp modelId="{9A5C6F6A-3254-4FE3-853E-2F969C97D5FB}">
      <dsp:nvSpPr>
        <dsp:cNvPr id="0" name=""/>
        <dsp:cNvSpPr/>
      </dsp:nvSpPr>
      <dsp:spPr>
        <a:xfrm>
          <a:off x="7105564" y="1786069"/>
          <a:ext cx="1818550" cy="14999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a:lnSpc>
              <a:spcPct val="90000"/>
            </a:lnSpc>
            <a:spcBef>
              <a:spcPct val="0"/>
            </a:spcBef>
            <a:spcAft>
              <a:spcPct val="15000"/>
            </a:spcAft>
            <a:buChar char="•"/>
          </a:pPr>
          <a:endParaRPr lang="en-SG" sz="1100" kern="1200"/>
        </a:p>
        <a:p>
          <a:pPr marL="57150" lvl="1" indent="-57150" algn="l" defTabSz="488950">
            <a:lnSpc>
              <a:spcPct val="90000"/>
            </a:lnSpc>
            <a:spcBef>
              <a:spcPct val="0"/>
            </a:spcBef>
            <a:spcAft>
              <a:spcPct val="15000"/>
            </a:spcAft>
            <a:buChar char="•"/>
          </a:pPr>
          <a:r>
            <a:rPr lang="en-SG" sz="1100" kern="1200"/>
            <a:t>Delay </a:t>
          </a:r>
        </a:p>
        <a:p>
          <a:pPr marL="57150" lvl="1" indent="-57150" algn="l" defTabSz="488950">
            <a:lnSpc>
              <a:spcPct val="90000"/>
            </a:lnSpc>
            <a:spcBef>
              <a:spcPct val="0"/>
            </a:spcBef>
            <a:spcAft>
              <a:spcPct val="15000"/>
            </a:spcAft>
            <a:buChar char="•"/>
          </a:pPr>
          <a:r>
            <a:rPr lang="en-US" sz="1100" kern="1200"/>
            <a:t>Real time budget visibility</a:t>
          </a:r>
          <a:endParaRPr lang="en-SG" sz="1100" kern="1200"/>
        </a:p>
        <a:p>
          <a:pPr marL="57150" lvl="1" indent="-57150" algn="l" defTabSz="488950">
            <a:lnSpc>
              <a:spcPct val="90000"/>
            </a:lnSpc>
            <a:spcBef>
              <a:spcPct val="0"/>
            </a:spcBef>
            <a:spcAft>
              <a:spcPct val="15000"/>
            </a:spcAft>
            <a:buFont typeface="Arial" panose="020B0604020202020204" pitchFamily="34" charset="0"/>
            <a:buChar char="•"/>
          </a:pPr>
          <a:r>
            <a:rPr lang="en-SG" sz="1100" kern="1200"/>
            <a:t>Policy Non-Compliance</a:t>
          </a:r>
        </a:p>
        <a:p>
          <a:pPr marL="57150" lvl="1" indent="-57150" algn="l" defTabSz="488950">
            <a:lnSpc>
              <a:spcPct val="90000"/>
            </a:lnSpc>
            <a:spcBef>
              <a:spcPct val="0"/>
            </a:spcBef>
            <a:spcAft>
              <a:spcPct val="15000"/>
            </a:spcAft>
            <a:buFont typeface="Arial" panose="020B0604020202020204" pitchFamily="34" charset="0"/>
            <a:buChar char="•"/>
          </a:pPr>
          <a:r>
            <a:rPr lang="en-SG" sz="1100" kern="1200"/>
            <a:t>Overspending risks</a:t>
          </a:r>
        </a:p>
      </dsp:txBody>
      <dsp:txXfrm>
        <a:off x="7140081" y="2141998"/>
        <a:ext cx="1749516" cy="1109477"/>
      </dsp:txXfrm>
    </dsp:sp>
    <dsp:sp modelId="{BF6F0650-8366-4019-A6D1-CC25D7ACD238}">
      <dsp:nvSpPr>
        <dsp:cNvPr id="0" name=""/>
        <dsp:cNvSpPr/>
      </dsp:nvSpPr>
      <dsp:spPr>
        <a:xfrm>
          <a:off x="8098570" y="840737"/>
          <a:ext cx="2311204" cy="2311204"/>
        </a:xfrm>
        <a:prstGeom prst="circularArrow">
          <a:avLst>
            <a:gd name="adj1" fmla="val 3152"/>
            <a:gd name="adj2" fmla="val 387898"/>
            <a:gd name="adj3" fmla="val 19436591"/>
            <a:gd name="adj4" fmla="val 12575511"/>
            <a:gd name="adj5" fmla="val 367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300CC5-E148-43D2-9FBD-E4237F4E8C04}">
      <dsp:nvSpPr>
        <dsp:cNvPr id="0" name=""/>
        <dsp:cNvSpPr/>
      </dsp:nvSpPr>
      <dsp:spPr>
        <a:xfrm>
          <a:off x="7509686" y="1464657"/>
          <a:ext cx="1616489" cy="642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US" sz="1200" b="1" kern="1200"/>
            <a:t>Finance endorsement</a:t>
          </a:r>
          <a:endParaRPr lang="en-SG" sz="1200" b="1" kern="1200"/>
        </a:p>
      </dsp:txBody>
      <dsp:txXfrm>
        <a:off x="7528514" y="1483485"/>
        <a:ext cx="1578833" cy="605168"/>
      </dsp:txXfrm>
    </dsp:sp>
    <dsp:sp modelId="{84988E8C-AE96-4E1A-8361-DB47FE9314C6}">
      <dsp:nvSpPr>
        <dsp:cNvPr id="0" name=""/>
        <dsp:cNvSpPr/>
      </dsp:nvSpPr>
      <dsp:spPr>
        <a:xfrm>
          <a:off x="9473097" y="1786069"/>
          <a:ext cx="1818550" cy="14999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20955" rIns="20955" bIns="20955"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SG" sz="1100" kern="1200"/>
            <a:t>Price changes may trigger re-approval</a:t>
          </a:r>
        </a:p>
        <a:p>
          <a:pPr marL="57150" lvl="1" indent="-57150" algn="l" defTabSz="488950">
            <a:lnSpc>
              <a:spcPct val="90000"/>
            </a:lnSpc>
            <a:spcBef>
              <a:spcPct val="0"/>
            </a:spcBef>
            <a:spcAft>
              <a:spcPct val="15000"/>
            </a:spcAft>
            <a:buFont typeface="Arial" panose="020B0604020202020204" pitchFamily="34" charset="0"/>
            <a:buChar char="•"/>
          </a:pPr>
          <a:r>
            <a:rPr lang="en-SG" sz="1100" kern="1200"/>
            <a:t>Poor employee experience </a:t>
          </a:r>
        </a:p>
      </dsp:txBody>
      <dsp:txXfrm>
        <a:off x="9507614" y="1820586"/>
        <a:ext cx="1749516" cy="1109477"/>
      </dsp:txXfrm>
    </dsp:sp>
    <dsp:sp modelId="{9DDEE7E9-68FB-4331-ABBE-F2DA05BDC1D6}">
      <dsp:nvSpPr>
        <dsp:cNvPr id="0" name=""/>
        <dsp:cNvSpPr/>
      </dsp:nvSpPr>
      <dsp:spPr>
        <a:xfrm>
          <a:off x="9877219" y="2964581"/>
          <a:ext cx="1616489" cy="642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SzPts val="1000"/>
            <a:buFont typeface="Courier New" panose="02070309020205020404" pitchFamily="49" charset="0"/>
            <a:buNone/>
          </a:pPr>
          <a:endParaRPr lang="en-SG" sz="1200" kern="1200"/>
        </a:p>
        <a:p>
          <a:pPr marL="0" lvl="0" indent="0" algn="ctr" defTabSz="533400">
            <a:lnSpc>
              <a:spcPct val="90000"/>
            </a:lnSpc>
            <a:spcBef>
              <a:spcPct val="0"/>
            </a:spcBef>
            <a:spcAft>
              <a:spcPct val="35000"/>
            </a:spcAft>
            <a:buSzPts val="1000"/>
            <a:buFont typeface="Courier New" panose="02070309020205020404" pitchFamily="49" charset="0"/>
            <a:buNone/>
          </a:pPr>
          <a:r>
            <a:rPr lang="en-SG" sz="1200" b="1" kern="1200"/>
            <a:t>Booking travel arrangements</a:t>
          </a:r>
          <a:endParaRPr lang="en-SG" sz="1200" kern="1200"/>
        </a:p>
      </dsp:txBody>
      <dsp:txXfrm>
        <a:off x="9896047" y="2983409"/>
        <a:ext cx="1578833" cy="6051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85E6B-1FBB-457E-8C98-19918CDDFFAF}">
      <dsp:nvSpPr>
        <dsp:cNvPr id="0" name=""/>
        <dsp:cNvSpPr/>
      </dsp:nvSpPr>
      <dsp:spPr>
        <a:xfrm>
          <a:off x="2965" y="1786069"/>
          <a:ext cx="1818550" cy="14999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90000"/>
            </a:lnSpc>
            <a:spcBef>
              <a:spcPct val="0"/>
            </a:spcBef>
            <a:spcAft>
              <a:spcPct val="15000"/>
            </a:spcAft>
            <a:buFont typeface="Arial" panose="020B0604020202020204" pitchFamily="34" charset="0"/>
            <a:buChar char="•"/>
          </a:pPr>
          <a:r>
            <a:rPr lang="en-US" sz="800" kern="1200"/>
            <a:t>Loss</a:t>
          </a:r>
          <a:endParaRPr lang="en-SG" sz="800" kern="1200"/>
        </a:p>
        <a:p>
          <a:pPr marL="57150" lvl="1" indent="-57150" algn="l" defTabSz="355600">
            <a:lnSpc>
              <a:spcPct val="90000"/>
            </a:lnSpc>
            <a:spcBef>
              <a:spcPct val="0"/>
            </a:spcBef>
            <a:spcAft>
              <a:spcPct val="15000"/>
            </a:spcAft>
            <a:buFont typeface="Arial" panose="020B0604020202020204" pitchFamily="34" charset="0"/>
            <a:buChar char="•"/>
          </a:pPr>
          <a:r>
            <a:rPr lang="en-SG" sz="800" kern="1200"/>
            <a:t>Poor employee experience </a:t>
          </a:r>
        </a:p>
        <a:p>
          <a:pPr marL="57150" lvl="1" indent="-57150" algn="l" defTabSz="355600">
            <a:lnSpc>
              <a:spcPct val="90000"/>
            </a:lnSpc>
            <a:spcBef>
              <a:spcPct val="0"/>
            </a:spcBef>
            <a:spcAft>
              <a:spcPct val="15000"/>
            </a:spcAft>
            <a:buFont typeface="Arial" panose="020B0604020202020204" pitchFamily="34" charset="0"/>
            <a:buChar char="•"/>
          </a:pPr>
          <a:endParaRPr lang="en-SG" sz="800" kern="1200"/>
        </a:p>
      </dsp:txBody>
      <dsp:txXfrm>
        <a:off x="37482" y="1820586"/>
        <a:ext cx="1749516" cy="1109477"/>
      </dsp:txXfrm>
    </dsp:sp>
    <dsp:sp modelId="{C0D5DA56-C9B8-4F86-B735-4E92CEA10457}">
      <dsp:nvSpPr>
        <dsp:cNvPr id="0" name=""/>
        <dsp:cNvSpPr/>
      </dsp:nvSpPr>
      <dsp:spPr>
        <a:xfrm>
          <a:off x="1011126" y="2093679"/>
          <a:ext cx="2078834" cy="2078834"/>
        </a:xfrm>
        <a:prstGeom prst="leftCircularArrow">
          <a:avLst>
            <a:gd name="adj1" fmla="val 3505"/>
            <a:gd name="adj2" fmla="val 434879"/>
            <a:gd name="adj3" fmla="val 2210390"/>
            <a:gd name="adj4" fmla="val 9024489"/>
            <a:gd name="adj5" fmla="val 408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82C8E6-D1BD-4BC6-BD5D-82DE67633931}">
      <dsp:nvSpPr>
        <dsp:cNvPr id="0" name=""/>
        <dsp:cNvSpPr/>
      </dsp:nvSpPr>
      <dsp:spPr>
        <a:xfrm>
          <a:off x="407088" y="2964581"/>
          <a:ext cx="1616489" cy="642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a:t>Manual retrieve of manual TR</a:t>
          </a:r>
          <a:endParaRPr lang="en-SG" sz="1100" b="1" kern="1200"/>
        </a:p>
      </dsp:txBody>
      <dsp:txXfrm>
        <a:off x="425916" y="2983409"/>
        <a:ext cx="1578833" cy="605168"/>
      </dsp:txXfrm>
    </dsp:sp>
    <dsp:sp modelId="{13B06897-7B72-4128-8E98-5CFC8EC9375A}">
      <dsp:nvSpPr>
        <dsp:cNvPr id="0" name=""/>
        <dsp:cNvSpPr/>
      </dsp:nvSpPr>
      <dsp:spPr>
        <a:xfrm>
          <a:off x="2370498" y="1786069"/>
          <a:ext cx="1818550" cy="14999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90000"/>
            </a:lnSpc>
            <a:spcBef>
              <a:spcPct val="0"/>
            </a:spcBef>
            <a:spcAft>
              <a:spcPct val="15000"/>
            </a:spcAft>
            <a:buFont typeface="Arial" panose="020B0604020202020204" pitchFamily="34" charset="0"/>
            <a:buChar char="•"/>
          </a:pPr>
          <a:r>
            <a:rPr lang="en-SG" sz="800" kern="1200"/>
            <a:t>Risk of lost/misplaced receipts</a:t>
          </a:r>
        </a:p>
        <a:p>
          <a:pPr marL="57150" lvl="1" indent="-57150" algn="l" defTabSz="355600">
            <a:lnSpc>
              <a:spcPct val="90000"/>
            </a:lnSpc>
            <a:spcBef>
              <a:spcPct val="0"/>
            </a:spcBef>
            <a:spcAft>
              <a:spcPct val="15000"/>
            </a:spcAft>
            <a:buFont typeface="Arial" panose="020B0604020202020204" pitchFamily="34" charset="0"/>
            <a:buChar char="•"/>
          </a:pPr>
          <a:r>
            <a:rPr lang="en-SG" sz="800" kern="1200"/>
            <a:t>Incomplete forms </a:t>
          </a:r>
        </a:p>
        <a:p>
          <a:pPr marL="57150" lvl="1" indent="-57150" algn="l" defTabSz="355600">
            <a:lnSpc>
              <a:spcPct val="90000"/>
            </a:lnSpc>
            <a:spcBef>
              <a:spcPct val="0"/>
            </a:spcBef>
            <a:spcAft>
              <a:spcPct val="15000"/>
            </a:spcAft>
            <a:buFont typeface="Arial" panose="020B0604020202020204" pitchFamily="34" charset="0"/>
            <a:buChar char="•"/>
          </a:pPr>
          <a:r>
            <a:rPr lang="en-SG" sz="800" kern="1200"/>
            <a:t>Exchange rate disputes </a:t>
          </a:r>
        </a:p>
        <a:p>
          <a:pPr marL="57150" lvl="1" indent="-57150" algn="l" defTabSz="355600">
            <a:lnSpc>
              <a:spcPct val="90000"/>
            </a:lnSpc>
            <a:spcBef>
              <a:spcPct val="0"/>
            </a:spcBef>
            <a:spcAft>
              <a:spcPct val="15000"/>
            </a:spcAft>
            <a:buFont typeface="Arial" panose="020B0604020202020204" pitchFamily="34" charset="0"/>
            <a:buChar char="•"/>
          </a:pPr>
          <a:r>
            <a:rPr lang="en-US" sz="800" kern="1200"/>
            <a:t>Errors</a:t>
          </a:r>
          <a:endParaRPr lang="en-SG" sz="800" kern="1200"/>
        </a:p>
        <a:p>
          <a:pPr marL="57150" lvl="1" indent="-57150" algn="l" defTabSz="355600">
            <a:lnSpc>
              <a:spcPct val="90000"/>
            </a:lnSpc>
            <a:spcBef>
              <a:spcPct val="0"/>
            </a:spcBef>
            <a:spcAft>
              <a:spcPct val="15000"/>
            </a:spcAft>
            <a:buFont typeface="Arial" panose="020B0604020202020204" pitchFamily="34" charset="0"/>
            <a:buChar char="•"/>
          </a:pPr>
          <a:r>
            <a:rPr lang="en-SG" sz="800" kern="1200"/>
            <a:t>No visibility on approval status</a:t>
          </a:r>
        </a:p>
      </dsp:txBody>
      <dsp:txXfrm>
        <a:off x="2405015" y="2141998"/>
        <a:ext cx="1749516" cy="1109477"/>
      </dsp:txXfrm>
    </dsp:sp>
    <dsp:sp modelId="{D87A1B7A-59C9-4A45-971B-43E76C3F3A9A}">
      <dsp:nvSpPr>
        <dsp:cNvPr id="0" name=""/>
        <dsp:cNvSpPr/>
      </dsp:nvSpPr>
      <dsp:spPr>
        <a:xfrm>
          <a:off x="3363504" y="840737"/>
          <a:ext cx="2311204" cy="2311204"/>
        </a:xfrm>
        <a:prstGeom prst="circularArrow">
          <a:avLst>
            <a:gd name="adj1" fmla="val 3152"/>
            <a:gd name="adj2" fmla="val 387898"/>
            <a:gd name="adj3" fmla="val 19436591"/>
            <a:gd name="adj4" fmla="val 12575511"/>
            <a:gd name="adj5" fmla="val 367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4B7735-5B10-46C4-B329-B6D0A7F22ECE}">
      <dsp:nvSpPr>
        <dsp:cNvPr id="0" name=""/>
        <dsp:cNvSpPr/>
      </dsp:nvSpPr>
      <dsp:spPr>
        <a:xfrm>
          <a:off x="2774620" y="1464657"/>
          <a:ext cx="1616489" cy="642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endParaRPr lang="en-SG" sz="1100" kern="1200"/>
        </a:p>
        <a:p>
          <a:pPr marL="0" lvl="0" indent="0" algn="ctr" defTabSz="488950">
            <a:lnSpc>
              <a:spcPct val="90000"/>
            </a:lnSpc>
            <a:spcBef>
              <a:spcPct val="0"/>
            </a:spcBef>
            <a:spcAft>
              <a:spcPct val="35000"/>
            </a:spcAft>
            <a:buSzPts val="1000"/>
            <a:buFont typeface="Courier New" panose="02070309020205020404" pitchFamily="49" charset="0"/>
            <a:buNone/>
          </a:pPr>
          <a:r>
            <a:rPr lang="en-SG" sz="1100" b="1" kern="1200"/>
            <a:t>Employee collects and submits receipts</a:t>
          </a:r>
          <a:endParaRPr lang="en-SG" sz="1100" kern="1200"/>
        </a:p>
      </dsp:txBody>
      <dsp:txXfrm>
        <a:off x="2793448" y="1483485"/>
        <a:ext cx="1578833" cy="605168"/>
      </dsp:txXfrm>
    </dsp:sp>
    <dsp:sp modelId="{03493E5A-1859-4AAD-AC36-D2250AED7D3E}">
      <dsp:nvSpPr>
        <dsp:cNvPr id="0" name=""/>
        <dsp:cNvSpPr/>
      </dsp:nvSpPr>
      <dsp:spPr>
        <a:xfrm>
          <a:off x="4738031" y="1786069"/>
          <a:ext cx="1818550" cy="14999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90000"/>
            </a:lnSpc>
            <a:spcBef>
              <a:spcPct val="0"/>
            </a:spcBef>
            <a:spcAft>
              <a:spcPct val="15000"/>
            </a:spcAft>
            <a:buFont typeface="Arial" panose="020B0604020202020204" pitchFamily="34" charset="0"/>
            <a:buChar char="•"/>
          </a:pPr>
          <a:r>
            <a:rPr lang="en-SG" sz="800" kern="1200"/>
            <a:t>Approvers unavailable</a:t>
          </a:r>
        </a:p>
        <a:p>
          <a:pPr marL="57150" lvl="1" indent="-57150" algn="l" defTabSz="355600">
            <a:lnSpc>
              <a:spcPct val="90000"/>
            </a:lnSpc>
            <a:spcBef>
              <a:spcPct val="0"/>
            </a:spcBef>
            <a:spcAft>
              <a:spcPct val="15000"/>
            </a:spcAft>
            <a:buFont typeface="Arial" panose="020B0604020202020204" pitchFamily="34" charset="0"/>
            <a:buChar char="•"/>
          </a:pPr>
          <a:r>
            <a:rPr lang="en-SG" sz="800" kern="1200"/>
            <a:t>Missing details may cause rework</a:t>
          </a:r>
        </a:p>
        <a:p>
          <a:pPr marL="57150" lvl="1" indent="-57150" algn="l" defTabSz="355600">
            <a:lnSpc>
              <a:spcPct val="90000"/>
            </a:lnSpc>
            <a:spcBef>
              <a:spcPct val="0"/>
            </a:spcBef>
            <a:spcAft>
              <a:spcPct val="15000"/>
            </a:spcAft>
            <a:buFont typeface="Arial" panose="020B0604020202020204" pitchFamily="34" charset="0"/>
            <a:buChar char="•"/>
          </a:pPr>
          <a:r>
            <a:rPr lang="en-SG" sz="800" b="0" kern="1200"/>
            <a:t>Inconsistent Decisions </a:t>
          </a:r>
        </a:p>
        <a:p>
          <a:pPr marL="57150" lvl="1" indent="-57150" algn="l" defTabSz="355600">
            <a:lnSpc>
              <a:spcPct val="90000"/>
            </a:lnSpc>
            <a:spcBef>
              <a:spcPct val="0"/>
            </a:spcBef>
            <a:spcAft>
              <a:spcPct val="15000"/>
            </a:spcAft>
            <a:buFont typeface="Arial" panose="020B0604020202020204" pitchFamily="34" charset="0"/>
            <a:buChar char="•"/>
          </a:pPr>
          <a:r>
            <a:rPr lang="en-SG" sz="800" kern="1200"/>
            <a:t>Unclear receipts → Time-consuming validation</a:t>
          </a:r>
        </a:p>
        <a:p>
          <a:pPr marL="57150" lvl="1" indent="-57150" algn="l" defTabSz="355600">
            <a:lnSpc>
              <a:spcPct val="90000"/>
            </a:lnSpc>
            <a:spcBef>
              <a:spcPct val="0"/>
            </a:spcBef>
            <a:spcAft>
              <a:spcPct val="15000"/>
            </a:spcAft>
            <a:buFont typeface="Arial" panose="020B0604020202020204" pitchFamily="34" charset="0"/>
            <a:buChar char="•"/>
          </a:pPr>
          <a:r>
            <a:rPr lang="en-SG" sz="800" kern="1200"/>
            <a:t>Redundant validations &amp; approvals </a:t>
          </a:r>
        </a:p>
      </dsp:txBody>
      <dsp:txXfrm>
        <a:off x="4772548" y="1820586"/>
        <a:ext cx="1749516" cy="1109477"/>
      </dsp:txXfrm>
    </dsp:sp>
    <dsp:sp modelId="{2290AF27-AF03-4A92-8264-A0823D298971}">
      <dsp:nvSpPr>
        <dsp:cNvPr id="0" name=""/>
        <dsp:cNvSpPr/>
      </dsp:nvSpPr>
      <dsp:spPr>
        <a:xfrm>
          <a:off x="5746192" y="2093679"/>
          <a:ext cx="2078834" cy="2078834"/>
        </a:xfrm>
        <a:prstGeom prst="leftCircularArrow">
          <a:avLst>
            <a:gd name="adj1" fmla="val 3505"/>
            <a:gd name="adj2" fmla="val 434879"/>
            <a:gd name="adj3" fmla="val 2210390"/>
            <a:gd name="adj4" fmla="val 9024489"/>
            <a:gd name="adj5" fmla="val 408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082C938-5CDF-4C24-948A-E5A74175D954}">
      <dsp:nvSpPr>
        <dsp:cNvPr id="0" name=""/>
        <dsp:cNvSpPr/>
      </dsp:nvSpPr>
      <dsp:spPr>
        <a:xfrm>
          <a:off x="5142153" y="2964581"/>
          <a:ext cx="1616489" cy="642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kern="1200"/>
            <a:t>Approvers’ review and approve</a:t>
          </a:r>
          <a:endParaRPr lang="en-SG" sz="1100" b="1" kern="1200"/>
        </a:p>
      </dsp:txBody>
      <dsp:txXfrm>
        <a:off x="5160981" y="2983409"/>
        <a:ext cx="1578833" cy="605168"/>
      </dsp:txXfrm>
    </dsp:sp>
    <dsp:sp modelId="{9A5C6F6A-3254-4FE3-853E-2F969C97D5FB}">
      <dsp:nvSpPr>
        <dsp:cNvPr id="0" name=""/>
        <dsp:cNvSpPr/>
      </dsp:nvSpPr>
      <dsp:spPr>
        <a:xfrm>
          <a:off x="7105564" y="1786069"/>
          <a:ext cx="1818550" cy="14999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90000"/>
            </a:lnSpc>
            <a:spcBef>
              <a:spcPct val="0"/>
            </a:spcBef>
            <a:spcAft>
              <a:spcPct val="15000"/>
            </a:spcAft>
            <a:buChar char="•"/>
          </a:pPr>
          <a:r>
            <a:rPr lang="en-SG" sz="800" kern="1200"/>
            <a:t>Manual data entry → High risk of errors</a:t>
          </a:r>
        </a:p>
        <a:p>
          <a:pPr marL="57150" lvl="1" indent="-57150" algn="l" defTabSz="355600">
            <a:lnSpc>
              <a:spcPct val="90000"/>
            </a:lnSpc>
            <a:spcBef>
              <a:spcPct val="0"/>
            </a:spcBef>
            <a:spcAft>
              <a:spcPct val="15000"/>
            </a:spcAft>
            <a:buFont typeface="Arial" panose="020B0604020202020204" pitchFamily="34" charset="0"/>
            <a:buChar char="•"/>
          </a:pPr>
          <a:r>
            <a:rPr lang="en-SG" sz="800" kern="1200"/>
            <a:t>Policy Non-Compliance</a:t>
          </a:r>
        </a:p>
        <a:p>
          <a:pPr marL="57150" lvl="1" indent="-57150" algn="l" defTabSz="355600">
            <a:lnSpc>
              <a:spcPct val="90000"/>
            </a:lnSpc>
            <a:spcBef>
              <a:spcPct val="0"/>
            </a:spcBef>
            <a:spcAft>
              <a:spcPct val="15000"/>
            </a:spcAft>
            <a:buFont typeface="Arial" panose="020B0604020202020204" pitchFamily="34" charset="0"/>
            <a:buChar char="•"/>
          </a:pPr>
          <a:r>
            <a:rPr lang="en-SG" sz="800" b="0" kern="1200"/>
            <a:t>Time-consuming</a:t>
          </a:r>
        </a:p>
        <a:p>
          <a:pPr marL="57150" lvl="1" indent="-57150" algn="l" defTabSz="355600">
            <a:lnSpc>
              <a:spcPct val="90000"/>
            </a:lnSpc>
            <a:spcBef>
              <a:spcPct val="0"/>
            </a:spcBef>
            <a:spcAft>
              <a:spcPct val="15000"/>
            </a:spcAft>
            <a:buFont typeface="Arial" panose="020B0604020202020204" pitchFamily="34" charset="0"/>
            <a:buChar char="•"/>
          </a:pPr>
          <a:r>
            <a:rPr lang="en-SG" sz="800" b="0" kern="1200"/>
            <a:t>Slow reimbursements </a:t>
          </a:r>
          <a:r>
            <a:rPr lang="en-SG" sz="800" kern="1200"/>
            <a:t>→Employees face financial strain</a:t>
          </a:r>
          <a:endParaRPr lang="en-SG" sz="800" b="0" kern="1200"/>
        </a:p>
        <a:p>
          <a:pPr marL="57150" lvl="1" indent="-57150" algn="l" defTabSz="355600">
            <a:lnSpc>
              <a:spcPct val="90000"/>
            </a:lnSpc>
            <a:spcBef>
              <a:spcPct val="0"/>
            </a:spcBef>
            <a:spcAft>
              <a:spcPct val="15000"/>
            </a:spcAft>
            <a:buFont typeface="Arial" panose="020B0604020202020204" pitchFamily="34" charset="0"/>
            <a:buChar char="•"/>
          </a:pPr>
          <a:r>
            <a:rPr lang="en-US" sz="800" b="0" kern="1200"/>
            <a:t>Overspending</a:t>
          </a:r>
          <a:endParaRPr lang="en-SG" sz="800" b="0" kern="1200"/>
        </a:p>
        <a:p>
          <a:pPr marL="57150" lvl="1" indent="-57150" algn="l" defTabSz="355600">
            <a:lnSpc>
              <a:spcPct val="90000"/>
            </a:lnSpc>
            <a:spcBef>
              <a:spcPct val="0"/>
            </a:spcBef>
            <a:spcAft>
              <a:spcPct val="15000"/>
            </a:spcAft>
            <a:buNone/>
          </a:pPr>
          <a:endParaRPr lang="en-SG" sz="800" b="0" kern="1200"/>
        </a:p>
        <a:p>
          <a:pPr marL="57150" lvl="1" indent="-57150" algn="l" defTabSz="355600">
            <a:lnSpc>
              <a:spcPct val="90000"/>
            </a:lnSpc>
            <a:spcBef>
              <a:spcPct val="0"/>
            </a:spcBef>
            <a:spcAft>
              <a:spcPct val="15000"/>
            </a:spcAft>
            <a:buNone/>
          </a:pPr>
          <a:endParaRPr lang="en-SG" sz="800" b="0" kern="1200"/>
        </a:p>
      </dsp:txBody>
      <dsp:txXfrm>
        <a:off x="7140081" y="2141998"/>
        <a:ext cx="1749516" cy="1109477"/>
      </dsp:txXfrm>
    </dsp:sp>
    <dsp:sp modelId="{BF6F0650-8366-4019-A6D1-CC25D7ACD238}">
      <dsp:nvSpPr>
        <dsp:cNvPr id="0" name=""/>
        <dsp:cNvSpPr/>
      </dsp:nvSpPr>
      <dsp:spPr>
        <a:xfrm>
          <a:off x="8098570" y="840737"/>
          <a:ext cx="2311204" cy="2311204"/>
        </a:xfrm>
        <a:prstGeom prst="circularArrow">
          <a:avLst>
            <a:gd name="adj1" fmla="val 3152"/>
            <a:gd name="adj2" fmla="val 387898"/>
            <a:gd name="adj3" fmla="val 19436591"/>
            <a:gd name="adj4" fmla="val 12575511"/>
            <a:gd name="adj5" fmla="val 367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300CC5-E148-43D2-9FBD-E4237F4E8C04}">
      <dsp:nvSpPr>
        <dsp:cNvPr id="0" name=""/>
        <dsp:cNvSpPr/>
      </dsp:nvSpPr>
      <dsp:spPr>
        <a:xfrm>
          <a:off x="7509686" y="1464657"/>
          <a:ext cx="1616489" cy="642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endParaRPr lang="en-SG" sz="1100" kern="1200"/>
        </a:p>
        <a:p>
          <a:pPr marL="0" lvl="0" indent="0" algn="ctr" defTabSz="488950">
            <a:lnSpc>
              <a:spcPct val="90000"/>
            </a:lnSpc>
            <a:spcBef>
              <a:spcPct val="0"/>
            </a:spcBef>
            <a:spcAft>
              <a:spcPct val="35000"/>
            </a:spcAft>
            <a:buSzPts val="1000"/>
            <a:buFont typeface="Courier New" panose="02070309020205020404" pitchFamily="49" charset="0"/>
            <a:buNone/>
          </a:pPr>
          <a:r>
            <a:rPr lang="en-SG" sz="1100" b="1" kern="1200"/>
            <a:t>Finance processes reimbursement</a:t>
          </a:r>
        </a:p>
      </dsp:txBody>
      <dsp:txXfrm>
        <a:off x="7528514" y="1483485"/>
        <a:ext cx="1578833" cy="605168"/>
      </dsp:txXfrm>
    </dsp:sp>
    <dsp:sp modelId="{84988E8C-AE96-4E1A-8361-DB47FE9314C6}">
      <dsp:nvSpPr>
        <dsp:cNvPr id="0" name=""/>
        <dsp:cNvSpPr/>
      </dsp:nvSpPr>
      <dsp:spPr>
        <a:xfrm>
          <a:off x="9473097" y="1786069"/>
          <a:ext cx="1818550" cy="149992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57150" lvl="1" indent="-57150" algn="l" defTabSz="355600">
            <a:lnSpc>
              <a:spcPct val="90000"/>
            </a:lnSpc>
            <a:spcBef>
              <a:spcPct val="0"/>
            </a:spcBef>
            <a:spcAft>
              <a:spcPct val="15000"/>
            </a:spcAft>
            <a:buFont typeface="Arial" panose="020B0604020202020204" pitchFamily="34" charset="0"/>
            <a:buChar char="•"/>
          </a:pPr>
          <a:r>
            <a:rPr lang="en-SG" sz="800" kern="1200"/>
            <a:t>Policy Non-Compliance may trigger re-approval</a:t>
          </a:r>
        </a:p>
        <a:p>
          <a:pPr marL="57150" lvl="1" indent="-57150" algn="l" defTabSz="355600">
            <a:lnSpc>
              <a:spcPct val="90000"/>
            </a:lnSpc>
            <a:spcBef>
              <a:spcPct val="0"/>
            </a:spcBef>
            <a:spcAft>
              <a:spcPct val="15000"/>
            </a:spcAft>
            <a:buFont typeface="Arial" panose="020B0604020202020204" pitchFamily="34" charset="0"/>
            <a:buChar char="•"/>
          </a:pPr>
          <a:r>
            <a:rPr lang="en-US" sz="800" kern="1200"/>
            <a:t>Errors</a:t>
          </a:r>
          <a:endParaRPr lang="en-SG" sz="800" kern="1200"/>
        </a:p>
        <a:p>
          <a:pPr marL="57150" lvl="1" indent="-57150" algn="l" defTabSz="355600">
            <a:lnSpc>
              <a:spcPct val="90000"/>
            </a:lnSpc>
            <a:spcBef>
              <a:spcPct val="0"/>
            </a:spcBef>
            <a:spcAft>
              <a:spcPct val="15000"/>
            </a:spcAft>
            <a:buFont typeface="Arial" panose="020B0604020202020204" pitchFamily="34" charset="0"/>
            <a:buChar char="•"/>
          </a:pPr>
          <a:r>
            <a:rPr lang="en-US" sz="800" kern="1200"/>
            <a:t>Incomplete Forms</a:t>
          </a:r>
          <a:endParaRPr lang="en-SG" sz="800" kern="1200"/>
        </a:p>
      </dsp:txBody>
      <dsp:txXfrm>
        <a:off x="9507614" y="1820586"/>
        <a:ext cx="1749516" cy="1109477"/>
      </dsp:txXfrm>
    </dsp:sp>
    <dsp:sp modelId="{9DDEE7E9-68FB-4331-ABBE-F2DA05BDC1D6}">
      <dsp:nvSpPr>
        <dsp:cNvPr id="0" name=""/>
        <dsp:cNvSpPr/>
      </dsp:nvSpPr>
      <dsp:spPr>
        <a:xfrm>
          <a:off x="9877219" y="2964581"/>
          <a:ext cx="1616489" cy="64282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SzPts val="1000"/>
            <a:buFont typeface="Courier New" panose="02070309020205020404" pitchFamily="49" charset="0"/>
            <a:buNone/>
          </a:pPr>
          <a:endParaRPr lang="en-SG" sz="1100" kern="1200"/>
        </a:p>
        <a:p>
          <a:pPr marL="0" lvl="0" indent="0" algn="ctr" defTabSz="488950">
            <a:lnSpc>
              <a:spcPct val="90000"/>
            </a:lnSpc>
            <a:spcBef>
              <a:spcPct val="0"/>
            </a:spcBef>
            <a:spcAft>
              <a:spcPct val="35000"/>
            </a:spcAft>
            <a:buSzPts val="1000"/>
            <a:buFont typeface="Courier New" panose="02070309020205020404" pitchFamily="49" charset="0"/>
            <a:buNone/>
          </a:pPr>
          <a:r>
            <a:rPr lang="en-SG" sz="1100" b="1" kern="1200"/>
            <a:t>Rejections &amp; Resubmit</a:t>
          </a:r>
          <a:endParaRPr lang="en-SG" sz="1100" kern="1200"/>
        </a:p>
      </dsp:txBody>
      <dsp:txXfrm>
        <a:off x="9896047" y="2983409"/>
        <a:ext cx="1578833" cy="60516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8T02:06:25.0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10,'0'-4,"0"-2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8T02:05:48.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96 0,'1330'-96'0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0ECC91-7099-9546-9775-79C77D0DA930}"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92A93-8262-254D-8F5A-CE19795D22F6}" type="slidenum">
              <a:rPr lang="en-US" smtClean="0"/>
              <a:t>‹#›</a:t>
            </a:fld>
            <a:endParaRPr lang="en-US"/>
          </a:p>
        </p:txBody>
      </p:sp>
    </p:spTree>
    <p:extLst>
      <p:ext uri="{BB962C8B-B14F-4D97-AF65-F5344CB8AC3E}">
        <p14:creationId xmlns:p14="http://schemas.microsoft.com/office/powerpoint/2010/main" val="2662240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E1B92A93-8262-254D-8F5A-CE19795D22F6}" type="slidenum">
              <a:rPr lang="en-US" smtClean="0"/>
              <a:t>1</a:t>
            </a:fld>
            <a:endParaRPr lang="en-US"/>
          </a:p>
        </p:txBody>
      </p:sp>
    </p:spTree>
    <p:extLst>
      <p:ext uri="{BB962C8B-B14F-4D97-AF65-F5344CB8AC3E}">
        <p14:creationId xmlns:p14="http://schemas.microsoft.com/office/powerpoint/2010/main" val="367390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Norming continues listening to partner and customers feedback, </a:t>
            </a:r>
          </a:p>
          <a:p>
            <a:r>
              <a:rPr lang="en-SG" dirty="0"/>
              <a:t>some of the companies’ operations need very strong security controls like certain sales person can only have the access to selected customers</a:t>
            </a:r>
          </a:p>
          <a:p>
            <a:r>
              <a:rPr lang="en-SG" dirty="0"/>
              <a:t>and certain buyers can only access to selected vendors, </a:t>
            </a:r>
          </a:p>
          <a:p>
            <a:r>
              <a:rPr lang="en-SG" dirty="0"/>
              <a:t>Norming’s security suite allows you to set security control at the transaction level.</a:t>
            </a:r>
          </a:p>
        </p:txBody>
      </p:sp>
      <p:sp>
        <p:nvSpPr>
          <p:cNvPr id="4" name="Slide Number Placeholder 3"/>
          <p:cNvSpPr>
            <a:spLocks noGrp="1"/>
          </p:cNvSpPr>
          <p:nvPr>
            <p:ph type="sldNum" sz="quarter" idx="5"/>
          </p:nvPr>
        </p:nvSpPr>
        <p:spPr/>
        <p:txBody>
          <a:bodyPr/>
          <a:lstStyle/>
          <a:p>
            <a:fld id="{E1B92A93-8262-254D-8F5A-CE19795D22F6}" type="slidenum">
              <a:rPr lang="en-US" smtClean="0"/>
              <a:t>10</a:t>
            </a:fld>
            <a:endParaRPr lang="en-US"/>
          </a:p>
        </p:txBody>
      </p:sp>
    </p:spTree>
    <p:extLst>
      <p:ext uri="{BB962C8B-B14F-4D97-AF65-F5344CB8AC3E}">
        <p14:creationId xmlns:p14="http://schemas.microsoft.com/office/powerpoint/2010/main" val="304057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MY" dirty="0"/>
              <a:t>This diagram shows how Norming Resource Manager can scaling Sage 300’s core financial operations to front end users, </a:t>
            </a:r>
          </a:p>
          <a:p>
            <a:pPr marL="0" indent="0">
              <a:buNone/>
            </a:pPr>
            <a:endParaRPr lang="en-MY" dirty="0"/>
          </a:p>
          <a:p>
            <a:pPr marL="0" indent="0">
              <a:buNone/>
            </a:pPr>
            <a:r>
              <a:rPr lang="en-MY" dirty="0"/>
              <a:t>as you can see from the diagram, the green circles are all Sage 300 modules, and all the functions listed in the blues boxed are mobile and web-based Norming Solutions.</a:t>
            </a:r>
          </a:p>
          <a:p>
            <a:pPr marL="0" indent="0">
              <a:buNone/>
            </a:pPr>
            <a:endParaRPr lang="en-MY" dirty="0"/>
          </a:p>
          <a:p>
            <a:pPr marL="0" indent="0">
              <a:buNone/>
            </a:pPr>
            <a:r>
              <a:rPr lang="en-MY" dirty="0"/>
              <a:t> These solutions enable staff work from anywhere and anytime, reduce the manual data entries and help business go paperless work flows.  </a:t>
            </a:r>
          </a:p>
          <a:p>
            <a:pPr marL="0" indent="0">
              <a:buNone/>
            </a:pPr>
            <a:endParaRPr lang="en-MY" dirty="0"/>
          </a:p>
          <a:p>
            <a:pPr marL="0" indent="0">
              <a:buNone/>
            </a:pPr>
            <a:r>
              <a:rPr lang="en-MY" dirty="0"/>
              <a:t>With Norming resource manager, you can enjoy the automated workflows seamlessly integrated with robust Sage 300 financial back end operations.</a:t>
            </a:r>
          </a:p>
          <a:p>
            <a:pPr marL="0" indent="0">
              <a:buNone/>
            </a:pPr>
            <a:endParaRPr lang="en-MY" dirty="0"/>
          </a:p>
          <a:p>
            <a:pPr marL="0" indent="0">
              <a:buNone/>
            </a:pPr>
            <a:r>
              <a:rPr lang="en-MY" dirty="0"/>
              <a:t>If you would like to find out more about these solutions, please indicate your request in the post event survey.</a:t>
            </a:r>
          </a:p>
        </p:txBody>
      </p:sp>
      <p:sp>
        <p:nvSpPr>
          <p:cNvPr id="4" name="Slide Number Placeholder 3"/>
          <p:cNvSpPr>
            <a:spLocks noGrp="1"/>
          </p:cNvSpPr>
          <p:nvPr>
            <p:ph type="sldNum" sz="quarter" idx="5"/>
          </p:nvPr>
        </p:nvSpPr>
        <p:spPr/>
        <p:txBody>
          <a:bodyPr/>
          <a:lstStyle/>
          <a:p>
            <a:fld id="{75DBF5B6-A22A-4234-8B45-407F6D0B3153}" type="slidenum">
              <a:rPr lang="en-US" smtClean="0"/>
              <a:t>11</a:t>
            </a:fld>
            <a:endParaRPr lang="en-US"/>
          </a:p>
        </p:txBody>
      </p:sp>
    </p:spTree>
    <p:extLst>
      <p:ext uri="{BB962C8B-B14F-4D97-AF65-F5344CB8AC3E}">
        <p14:creationId xmlns:p14="http://schemas.microsoft.com/office/powerpoint/2010/main" val="1432046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Different companies need different workflows for the operations.</a:t>
            </a:r>
          </a:p>
          <a:p>
            <a:endParaRPr lang="en-SG" dirty="0"/>
          </a:p>
          <a:p>
            <a:r>
              <a:rPr lang="en-SG" dirty="0"/>
              <a:t>Norming resource manager provides robust and flexible work flow set up</a:t>
            </a:r>
            <a:r>
              <a:rPr lang="en-US" dirty="0"/>
              <a:t>.</a:t>
            </a:r>
            <a:endParaRPr lang="en-SG" dirty="0"/>
          </a:p>
          <a:p>
            <a:endParaRPr lang="en-SG" dirty="0"/>
          </a:p>
          <a:p>
            <a:r>
              <a:rPr lang="en-US" dirty="0"/>
              <a:t> For the simplest workflow, you can have 1 level of approval where the applicant apply the request and approved by 1 approver.</a:t>
            </a:r>
          </a:p>
          <a:p>
            <a:endParaRPr lang="en-US" dirty="0"/>
          </a:p>
          <a:p>
            <a:r>
              <a:rPr lang="en-US" dirty="0"/>
              <a:t>You can also have 2 levels of approval, meaning to say there is another approval level after the application being approved by the 1</a:t>
            </a:r>
            <a:r>
              <a:rPr lang="en-US" baseline="30000" dirty="0"/>
              <a:t>st</a:t>
            </a:r>
            <a:r>
              <a:rPr lang="en-US" dirty="0"/>
              <a:t> approver. </a:t>
            </a:r>
          </a:p>
          <a:p>
            <a:endParaRPr lang="en-US" dirty="0"/>
          </a:p>
          <a:p>
            <a:r>
              <a:rPr lang="en-US" dirty="0"/>
              <a:t>Or alternately, you can also set the application with some conditions, says the amount below 10,000 is to be approved by Manager while above 10,000 is to be approved by Financial Controller/CFO.</a:t>
            </a:r>
          </a:p>
          <a:p>
            <a:endParaRPr lang="en-US" dirty="0"/>
          </a:p>
          <a:p>
            <a:r>
              <a:rPr lang="en-US" dirty="0"/>
              <a:t>Anyway, Norming supports unlimited levels of approval and customizable approval workflows.</a:t>
            </a:r>
            <a:endParaRPr lang="en-MY" dirty="0"/>
          </a:p>
        </p:txBody>
      </p:sp>
      <p:sp>
        <p:nvSpPr>
          <p:cNvPr id="4" name="Slide Number Placeholder 3"/>
          <p:cNvSpPr>
            <a:spLocks noGrp="1"/>
          </p:cNvSpPr>
          <p:nvPr>
            <p:ph type="sldNum" sz="quarter" idx="5"/>
          </p:nvPr>
        </p:nvSpPr>
        <p:spPr/>
        <p:txBody>
          <a:bodyPr/>
          <a:lstStyle/>
          <a:p>
            <a:pPr defTabSz="654893">
              <a:defRPr/>
            </a:pPr>
            <a:fld id="{324434B9-7CE4-4763-B18F-682EAAEE5621}" type="slidenum">
              <a:rPr lang="en-MY">
                <a:solidFill>
                  <a:prstClr val="black"/>
                </a:solidFill>
                <a:latin typeface="Calibri"/>
              </a:rPr>
              <a:pPr defTabSz="654893">
                <a:defRPr/>
              </a:pPr>
              <a:t>12</a:t>
            </a:fld>
            <a:endParaRPr lang="en-MY">
              <a:solidFill>
                <a:prstClr val="black"/>
              </a:solidFill>
              <a:latin typeface="Calibri"/>
            </a:endParaRPr>
          </a:p>
        </p:txBody>
      </p:sp>
    </p:spTree>
    <p:extLst>
      <p:ext uri="{BB962C8B-B14F-4D97-AF65-F5344CB8AC3E}">
        <p14:creationId xmlns:p14="http://schemas.microsoft.com/office/powerpoint/2010/main" val="4162384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MY" dirty="0"/>
              <a:t>This is  one of the complex Approval Workflow used by one of the Norming customers. </a:t>
            </a:r>
          </a:p>
          <a:p>
            <a:endParaRPr lang="en-MY" dirty="0"/>
          </a:p>
          <a:p>
            <a:r>
              <a:rPr lang="en-MY" dirty="0"/>
              <a:t>Norming Resource Manager proven able to handle complex approval workflow requirement.</a:t>
            </a:r>
          </a:p>
        </p:txBody>
      </p:sp>
      <p:sp>
        <p:nvSpPr>
          <p:cNvPr id="4" name="Slide Number Placeholder 3"/>
          <p:cNvSpPr>
            <a:spLocks noGrp="1"/>
          </p:cNvSpPr>
          <p:nvPr>
            <p:ph type="sldNum" sz="quarter" idx="5"/>
          </p:nvPr>
        </p:nvSpPr>
        <p:spPr/>
        <p:txBody>
          <a:bodyPr/>
          <a:lstStyle/>
          <a:p>
            <a:fld id="{75DBF5B6-A22A-4234-8B45-407F6D0B3153}" type="slidenum">
              <a:rPr lang="en-US" smtClean="0"/>
              <a:t>13</a:t>
            </a:fld>
            <a:endParaRPr lang="en-US"/>
          </a:p>
        </p:txBody>
      </p:sp>
    </p:spTree>
    <p:extLst>
      <p:ext uri="{BB962C8B-B14F-4D97-AF65-F5344CB8AC3E}">
        <p14:creationId xmlns:p14="http://schemas.microsoft.com/office/powerpoint/2010/main" val="3015257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Norming continues to advance its solutions and adopting the latest technology. The AI-powered OCR automates the vendor invoice capture, helping customers to do away with manual data entry.</a:t>
            </a:r>
          </a:p>
        </p:txBody>
      </p:sp>
      <p:sp>
        <p:nvSpPr>
          <p:cNvPr id="4" name="Slide Number Placeholder 3"/>
          <p:cNvSpPr>
            <a:spLocks noGrp="1"/>
          </p:cNvSpPr>
          <p:nvPr>
            <p:ph type="sldNum" sz="quarter" idx="5"/>
          </p:nvPr>
        </p:nvSpPr>
        <p:spPr/>
        <p:txBody>
          <a:bodyPr/>
          <a:lstStyle/>
          <a:p>
            <a:fld id="{E1B92A93-8262-254D-8F5A-CE19795D22F6}" type="slidenum">
              <a:rPr lang="en-US" smtClean="0"/>
              <a:t>14</a:t>
            </a:fld>
            <a:endParaRPr lang="en-US"/>
          </a:p>
        </p:txBody>
      </p:sp>
    </p:spTree>
    <p:extLst>
      <p:ext uri="{BB962C8B-B14F-4D97-AF65-F5344CB8AC3E}">
        <p14:creationId xmlns:p14="http://schemas.microsoft.com/office/powerpoint/2010/main" val="1589337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A0F6D-A677-21E0-99F0-74C5DD316A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1843C-76B4-642B-2A31-38E1816674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7D96C-73A4-5EA7-F751-D75604156F8F}"/>
              </a:ext>
            </a:extLst>
          </p:cNvPr>
          <p:cNvSpPr>
            <a:spLocks noGrp="1"/>
          </p:cNvSpPr>
          <p:nvPr>
            <p:ph type="body" idx="1"/>
          </p:nvPr>
        </p:nvSpPr>
        <p:spPr/>
        <p:txBody>
          <a:bodyPr/>
          <a:lstStyle/>
          <a:p>
            <a:r>
              <a:rPr lang="en-GB" dirty="0"/>
              <a:t>Let’s move on to one of the Norming’s solutions – Travel and Expense Management.</a:t>
            </a:r>
          </a:p>
        </p:txBody>
      </p:sp>
      <p:sp>
        <p:nvSpPr>
          <p:cNvPr id="4" name="Slide Number Placeholder 3">
            <a:extLst>
              <a:ext uri="{FF2B5EF4-FFF2-40B4-BE49-F238E27FC236}">
                <a16:creationId xmlns:a16="http://schemas.microsoft.com/office/drawing/2014/main" id="{378575F6-EAF0-AC9A-46ED-054448D64120}"/>
              </a:ext>
            </a:extLst>
          </p:cNvPr>
          <p:cNvSpPr>
            <a:spLocks noGrp="1"/>
          </p:cNvSpPr>
          <p:nvPr>
            <p:ph type="sldNum" sz="quarter" idx="5"/>
          </p:nvPr>
        </p:nvSpPr>
        <p:spPr/>
        <p:txBody>
          <a:bodyPr/>
          <a:lstStyle/>
          <a:p>
            <a:fld id="{E1B92A93-8262-254D-8F5A-CE19795D22F6}" type="slidenum">
              <a:rPr lang="en-US" smtClean="0"/>
              <a:t>15</a:t>
            </a:fld>
            <a:endParaRPr lang="en-US"/>
          </a:p>
        </p:txBody>
      </p:sp>
    </p:spTree>
    <p:extLst>
      <p:ext uri="{BB962C8B-B14F-4D97-AF65-F5344CB8AC3E}">
        <p14:creationId xmlns:p14="http://schemas.microsoft.com/office/powerpoint/2010/main" val="4054431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Based on the survey completed by all of you, most of us are still manage our travel and expense manually which brings a lot of challenges! </a:t>
            </a:r>
          </a:p>
        </p:txBody>
      </p:sp>
      <p:sp>
        <p:nvSpPr>
          <p:cNvPr id="4" name="Slide Number Placeholder 3"/>
          <p:cNvSpPr>
            <a:spLocks noGrp="1"/>
          </p:cNvSpPr>
          <p:nvPr>
            <p:ph type="sldNum" sz="quarter" idx="5"/>
          </p:nvPr>
        </p:nvSpPr>
        <p:spPr/>
        <p:txBody>
          <a:bodyPr/>
          <a:lstStyle/>
          <a:p>
            <a:fld id="{E1B92A93-8262-254D-8F5A-CE19795D22F6}" type="slidenum">
              <a:rPr lang="en-US" smtClean="0"/>
              <a:t>16</a:t>
            </a:fld>
            <a:endParaRPr lang="en-US"/>
          </a:p>
        </p:txBody>
      </p:sp>
    </p:spTree>
    <p:extLst>
      <p:ext uri="{BB962C8B-B14F-4D97-AF65-F5344CB8AC3E}">
        <p14:creationId xmlns:p14="http://schemas.microsoft.com/office/powerpoint/2010/main" val="2835114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These are the key challenges we are facing with travel and expense management – the top 1 is the process delays, followed by inefficient approval workflow, budget control, policy compliance, errors and so on.  </a:t>
            </a:r>
          </a:p>
        </p:txBody>
      </p:sp>
      <p:sp>
        <p:nvSpPr>
          <p:cNvPr id="4" name="Slide Number Placeholder 3"/>
          <p:cNvSpPr>
            <a:spLocks noGrp="1"/>
          </p:cNvSpPr>
          <p:nvPr>
            <p:ph type="sldNum" sz="quarter" idx="5"/>
          </p:nvPr>
        </p:nvSpPr>
        <p:spPr/>
        <p:txBody>
          <a:bodyPr/>
          <a:lstStyle/>
          <a:p>
            <a:fld id="{E1B92A93-8262-254D-8F5A-CE19795D22F6}" type="slidenum">
              <a:rPr lang="en-US" smtClean="0"/>
              <a:t>17</a:t>
            </a:fld>
            <a:endParaRPr lang="en-US"/>
          </a:p>
        </p:txBody>
      </p:sp>
    </p:spTree>
    <p:extLst>
      <p:ext uri="{BB962C8B-B14F-4D97-AF65-F5344CB8AC3E}">
        <p14:creationId xmlns:p14="http://schemas.microsoft.com/office/powerpoint/2010/main" val="1491481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This is a typical manual process flow and the challenges, based on my work experience, most of the staff are not aware of the policy, and they feels frustrated start from form filling, after struggles and asking around, they fill in whatever they think it’s necessary and then submit to their managers. </a:t>
            </a:r>
          </a:p>
          <a:p>
            <a:r>
              <a:rPr lang="en-SG" dirty="0"/>
              <a:t>Again the manager might not be able to remember all the details in the policy, the manager might take longer time to approve. </a:t>
            </a:r>
          </a:p>
          <a:p>
            <a:endParaRPr lang="en-SG" dirty="0"/>
          </a:p>
          <a:p>
            <a:r>
              <a:rPr lang="en-SG" dirty="0"/>
              <a:t>During the whole approve process, unclear policy, approvers’ traveling schedule and lack of budget visibility might cause delays through out the whole process cycles. </a:t>
            </a:r>
          </a:p>
          <a:p>
            <a:endParaRPr lang="en-SG" dirty="0"/>
          </a:p>
          <a:p>
            <a:r>
              <a:rPr lang="en-SG" dirty="0"/>
              <a:t>As there are no system in place to for policy enforcement, approvers needs to inform the staff about non-compliance, this might make both staff and approvers feel uncomfortable. No need to mention the worse case scenarios like re-approval is required due to price change or incomplete forms submitted.</a:t>
            </a:r>
          </a:p>
        </p:txBody>
      </p:sp>
      <p:sp>
        <p:nvSpPr>
          <p:cNvPr id="4" name="Slide Number Placeholder 3"/>
          <p:cNvSpPr>
            <a:spLocks noGrp="1"/>
          </p:cNvSpPr>
          <p:nvPr>
            <p:ph type="sldNum" sz="quarter" idx="5"/>
          </p:nvPr>
        </p:nvSpPr>
        <p:spPr/>
        <p:txBody>
          <a:bodyPr/>
          <a:lstStyle/>
          <a:p>
            <a:fld id="{E1B92A93-8262-254D-8F5A-CE19795D22F6}" type="slidenum">
              <a:rPr lang="en-US" smtClean="0"/>
              <a:t>18</a:t>
            </a:fld>
            <a:endParaRPr lang="en-US"/>
          </a:p>
        </p:txBody>
      </p:sp>
    </p:spTree>
    <p:extLst>
      <p:ext uri="{BB962C8B-B14F-4D97-AF65-F5344CB8AC3E}">
        <p14:creationId xmlns:p14="http://schemas.microsoft.com/office/powerpoint/2010/main" val="3463004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Similarly – delays always happen in the manual based process expense claim. In addition, staff might not be able to retrieve the original travel request approved, the receipts might be lost and tedious currency conversion. When I was the finance and admin manager, checking employee’s expense claim was a nightmare tasks – not able to find the matching receipts, or faded receipts, calculating the entries one by one, especially when most of the staff only submit their expense claim close to the submission deadline, and the clashing with the sudden urgent ad-hoc reporting requested by management and HQ.  What a night mare!</a:t>
            </a:r>
          </a:p>
        </p:txBody>
      </p:sp>
      <p:sp>
        <p:nvSpPr>
          <p:cNvPr id="4" name="Slide Number Placeholder 3"/>
          <p:cNvSpPr>
            <a:spLocks noGrp="1"/>
          </p:cNvSpPr>
          <p:nvPr>
            <p:ph type="sldNum" sz="quarter" idx="5"/>
          </p:nvPr>
        </p:nvSpPr>
        <p:spPr/>
        <p:txBody>
          <a:bodyPr/>
          <a:lstStyle/>
          <a:p>
            <a:fld id="{E1B92A93-8262-254D-8F5A-CE19795D22F6}" type="slidenum">
              <a:rPr lang="en-US" smtClean="0"/>
              <a:t>19</a:t>
            </a:fld>
            <a:endParaRPr lang="en-US"/>
          </a:p>
        </p:txBody>
      </p:sp>
    </p:spTree>
    <p:extLst>
      <p:ext uri="{BB962C8B-B14F-4D97-AF65-F5344CB8AC3E}">
        <p14:creationId xmlns:p14="http://schemas.microsoft.com/office/powerpoint/2010/main" val="427897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In this session, we will do a short introduction about Norming and its products, we will then move on to share the key challenges in Travel and Expense Management, and how those challenges can be addressed by Norming’s travel and expense solution.</a:t>
            </a:r>
          </a:p>
          <a:p>
            <a:endParaRPr lang="en-SG" dirty="0"/>
          </a:p>
        </p:txBody>
      </p:sp>
      <p:sp>
        <p:nvSpPr>
          <p:cNvPr id="4" name="Slide Number Placeholder 3"/>
          <p:cNvSpPr>
            <a:spLocks noGrp="1"/>
          </p:cNvSpPr>
          <p:nvPr>
            <p:ph type="sldNum" sz="quarter" idx="5"/>
          </p:nvPr>
        </p:nvSpPr>
        <p:spPr/>
        <p:txBody>
          <a:bodyPr/>
          <a:lstStyle/>
          <a:p>
            <a:fld id="{E1B92A93-8262-254D-8F5A-CE19795D22F6}" type="slidenum">
              <a:rPr lang="en-US" smtClean="0"/>
              <a:t>2</a:t>
            </a:fld>
            <a:endParaRPr lang="en-US"/>
          </a:p>
        </p:txBody>
      </p:sp>
    </p:spTree>
    <p:extLst>
      <p:ext uri="{BB962C8B-B14F-4D97-AF65-F5344CB8AC3E}">
        <p14:creationId xmlns:p14="http://schemas.microsoft.com/office/powerpoint/2010/main" val="23057963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CCE43-8D18-AB68-C704-2E47638F74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EB633-7C87-D4D5-BDBB-D043638BC6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3A0CDA-3C24-8AAB-DA9E-72A65B621853}"/>
              </a:ext>
            </a:extLst>
          </p:cNvPr>
          <p:cNvSpPr>
            <a:spLocks noGrp="1"/>
          </p:cNvSpPr>
          <p:nvPr>
            <p:ph type="body" idx="1"/>
          </p:nvPr>
        </p:nvSpPr>
        <p:spPr/>
        <p:txBody>
          <a:bodyPr/>
          <a:lstStyle/>
          <a:p>
            <a:r>
              <a:rPr lang="en-SG" dirty="0"/>
              <a:t>The great news is now you can have Norming to help you to streamline and automate </a:t>
            </a:r>
            <a:r>
              <a:rPr lang="en-SG"/>
              <a:t>these tedious processes. </a:t>
            </a:r>
            <a:endParaRPr lang="en-GB"/>
          </a:p>
        </p:txBody>
      </p:sp>
      <p:sp>
        <p:nvSpPr>
          <p:cNvPr id="4" name="Slide Number Placeholder 3">
            <a:extLst>
              <a:ext uri="{FF2B5EF4-FFF2-40B4-BE49-F238E27FC236}">
                <a16:creationId xmlns:a16="http://schemas.microsoft.com/office/drawing/2014/main" id="{9742E7F9-DB83-F5F0-8E20-60AA8B7BFACD}"/>
              </a:ext>
            </a:extLst>
          </p:cNvPr>
          <p:cNvSpPr>
            <a:spLocks noGrp="1"/>
          </p:cNvSpPr>
          <p:nvPr>
            <p:ph type="sldNum" sz="quarter" idx="5"/>
          </p:nvPr>
        </p:nvSpPr>
        <p:spPr/>
        <p:txBody>
          <a:bodyPr/>
          <a:lstStyle/>
          <a:p>
            <a:fld id="{E1B92A93-8262-254D-8F5A-CE19795D22F6}" type="slidenum">
              <a:rPr lang="en-US" smtClean="0"/>
              <a:t>20</a:t>
            </a:fld>
            <a:endParaRPr lang="en-US"/>
          </a:p>
        </p:txBody>
      </p:sp>
    </p:spTree>
    <p:extLst>
      <p:ext uri="{BB962C8B-B14F-4D97-AF65-F5344CB8AC3E}">
        <p14:creationId xmlns:p14="http://schemas.microsoft.com/office/powerpoint/2010/main" val="3486541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Now let’s see how these key challenges can be addressed by Norming’s Travel and expense solution. The table is a bit of busy, but I think it’s very important to make it clear that how Norming can help. </a:t>
            </a:r>
          </a:p>
          <a:p>
            <a:r>
              <a:rPr lang="en-SG"/>
              <a:t>Due to the time constraint, I will not read through them one by one, the slides will be shared with you after the session.  </a:t>
            </a:r>
          </a:p>
          <a:p>
            <a:r>
              <a:rPr lang="en-SG"/>
              <a:t>Web/mobile based workflow can help with the process delay, configurable workflows and delegation improve the workflow efficiency, real time budget tracking can minimise the overspending and requestor can see the full approval trail.</a:t>
            </a:r>
          </a:p>
          <a:p>
            <a:r>
              <a:rPr lang="en-SG"/>
              <a:t>The policy can be built in and validated during the submission, and the great news to Finance department, the expense entries can be posted directly to Sage 300 AP or GL modules based on the mapping during the implementation stage.   </a:t>
            </a:r>
          </a:p>
        </p:txBody>
      </p:sp>
      <p:sp>
        <p:nvSpPr>
          <p:cNvPr id="4" name="Slide Number Placeholder 3"/>
          <p:cNvSpPr>
            <a:spLocks noGrp="1"/>
          </p:cNvSpPr>
          <p:nvPr>
            <p:ph type="sldNum" sz="quarter" idx="5"/>
          </p:nvPr>
        </p:nvSpPr>
        <p:spPr/>
        <p:txBody>
          <a:bodyPr/>
          <a:lstStyle/>
          <a:p>
            <a:fld id="{E1B92A93-8262-254D-8F5A-CE19795D22F6}" type="slidenum">
              <a:rPr lang="en-US" smtClean="0"/>
              <a:t>21</a:t>
            </a:fld>
            <a:endParaRPr lang="en-US"/>
          </a:p>
        </p:txBody>
      </p:sp>
    </p:spTree>
    <p:extLst>
      <p:ext uri="{BB962C8B-B14F-4D97-AF65-F5344CB8AC3E}">
        <p14:creationId xmlns:p14="http://schemas.microsoft.com/office/powerpoint/2010/main" val="1451784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Now let’s take a look of what are the key features to address each challenge. Staff can submit travel request or expense claim on the go using web portal or mobile app.  Once the travel request or expense claim is submitted, the approver will receive the email notification with the link to direct them to the request to approve accordingly.</a:t>
            </a:r>
          </a:p>
        </p:txBody>
      </p:sp>
      <p:sp>
        <p:nvSpPr>
          <p:cNvPr id="4" name="Slide Number Placeholder 3"/>
          <p:cNvSpPr>
            <a:spLocks noGrp="1"/>
          </p:cNvSpPr>
          <p:nvPr>
            <p:ph type="sldNum" sz="quarter" idx="5"/>
          </p:nvPr>
        </p:nvSpPr>
        <p:spPr/>
        <p:txBody>
          <a:bodyPr/>
          <a:lstStyle/>
          <a:p>
            <a:fld id="{E1B92A93-8262-254D-8F5A-CE19795D22F6}" type="slidenum">
              <a:rPr lang="en-US" smtClean="0"/>
              <a:t>22</a:t>
            </a:fld>
            <a:endParaRPr lang="en-US"/>
          </a:p>
        </p:txBody>
      </p:sp>
    </p:spTree>
    <p:extLst>
      <p:ext uri="{BB962C8B-B14F-4D97-AF65-F5344CB8AC3E}">
        <p14:creationId xmlns:p14="http://schemas.microsoft.com/office/powerpoint/2010/main" val="471313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All the pending requests are displayed on 1 screen in the web portal or mobile apps, easy for the managers to review and approve.</a:t>
            </a:r>
          </a:p>
        </p:txBody>
      </p:sp>
      <p:sp>
        <p:nvSpPr>
          <p:cNvPr id="4" name="Slide Number Placeholder 3"/>
          <p:cNvSpPr>
            <a:spLocks noGrp="1"/>
          </p:cNvSpPr>
          <p:nvPr>
            <p:ph type="sldNum" sz="quarter" idx="5"/>
          </p:nvPr>
        </p:nvSpPr>
        <p:spPr/>
        <p:txBody>
          <a:bodyPr/>
          <a:lstStyle/>
          <a:p>
            <a:fld id="{E1B92A93-8262-254D-8F5A-CE19795D22F6}" type="slidenum">
              <a:rPr lang="en-US" smtClean="0"/>
              <a:t>23</a:t>
            </a:fld>
            <a:endParaRPr lang="en-US"/>
          </a:p>
        </p:txBody>
      </p:sp>
    </p:spTree>
    <p:extLst>
      <p:ext uri="{BB962C8B-B14F-4D97-AF65-F5344CB8AC3E}">
        <p14:creationId xmlns:p14="http://schemas.microsoft.com/office/powerpoint/2010/main" val="12130039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To prevent the managers overlook the approval requests, the system allows you to set up the auto-reminders to be sent out daily or other frequency.</a:t>
            </a:r>
          </a:p>
        </p:txBody>
      </p:sp>
      <p:sp>
        <p:nvSpPr>
          <p:cNvPr id="4" name="Slide Number Placeholder 3"/>
          <p:cNvSpPr>
            <a:spLocks noGrp="1"/>
          </p:cNvSpPr>
          <p:nvPr>
            <p:ph type="sldNum" sz="quarter" idx="5"/>
          </p:nvPr>
        </p:nvSpPr>
        <p:spPr/>
        <p:txBody>
          <a:bodyPr/>
          <a:lstStyle/>
          <a:p>
            <a:fld id="{E1B92A93-8262-254D-8F5A-CE19795D22F6}" type="slidenum">
              <a:rPr lang="en-US" smtClean="0"/>
              <a:t>24</a:t>
            </a:fld>
            <a:endParaRPr lang="en-US"/>
          </a:p>
        </p:txBody>
      </p:sp>
    </p:spTree>
    <p:extLst>
      <p:ext uri="{BB962C8B-B14F-4D97-AF65-F5344CB8AC3E}">
        <p14:creationId xmlns:p14="http://schemas.microsoft.com/office/powerpoint/2010/main" val="2228334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1B92A93-8262-254D-8F5A-CE19795D22F6}" type="slidenum">
              <a:rPr lang="en-US" smtClean="0"/>
              <a:t>25</a:t>
            </a:fld>
            <a:endParaRPr lang="en-US"/>
          </a:p>
        </p:txBody>
      </p:sp>
    </p:spTree>
    <p:extLst>
      <p:ext uri="{BB962C8B-B14F-4D97-AF65-F5344CB8AC3E}">
        <p14:creationId xmlns:p14="http://schemas.microsoft.com/office/powerpoint/2010/main" val="3876374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To help the customers to improve the workflow efficiency, the approval workflow can be configured based on company’s policy to reduce approval redundancy.</a:t>
            </a:r>
            <a:r>
              <a:rPr lang="en-SG" dirty="0"/>
              <a:t> Transparent approval trail helps to improve efficiency as well.</a:t>
            </a:r>
            <a:endParaRPr lang="en-SG"/>
          </a:p>
        </p:txBody>
      </p:sp>
      <p:sp>
        <p:nvSpPr>
          <p:cNvPr id="4" name="Slide Number Placeholder 3"/>
          <p:cNvSpPr>
            <a:spLocks noGrp="1"/>
          </p:cNvSpPr>
          <p:nvPr>
            <p:ph type="sldNum" sz="quarter" idx="5"/>
          </p:nvPr>
        </p:nvSpPr>
        <p:spPr/>
        <p:txBody>
          <a:bodyPr/>
          <a:lstStyle/>
          <a:p>
            <a:fld id="{E1B92A93-8262-254D-8F5A-CE19795D22F6}" type="slidenum">
              <a:rPr lang="en-US" smtClean="0"/>
              <a:t>26</a:t>
            </a:fld>
            <a:endParaRPr lang="en-US"/>
          </a:p>
        </p:txBody>
      </p:sp>
    </p:spTree>
    <p:extLst>
      <p:ext uri="{BB962C8B-B14F-4D97-AF65-F5344CB8AC3E}">
        <p14:creationId xmlns:p14="http://schemas.microsoft.com/office/powerpoint/2010/main" val="32936054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You can configure the approval workflow by specific amount or multiple approvers required.</a:t>
            </a:r>
          </a:p>
        </p:txBody>
      </p:sp>
      <p:sp>
        <p:nvSpPr>
          <p:cNvPr id="4" name="Slide Number Placeholder 3"/>
          <p:cNvSpPr>
            <a:spLocks noGrp="1"/>
          </p:cNvSpPr>
          <p:nvPr>
            <p:ph type="sldNum" sz="quarter" idx="5"/>
          </p:nvPr>
        </p:nvSpPr>
        <p:spPr/>
        <p:txBody>
          <a:bodyPr/>
          <a:lstStyle/>
          <a:p>
            <a:fld id="{E1B92A93-8262-254D-8F5A-CE19795D22F6}" type="slidenum">
              <a:rPr lang="en-US" smtClean="0"/>
              <a:t>27</a:t>
            </a:fld>
            <a:endParaRPr lang="en-US"/>
          </a:p>
        </p:txBody>
      </p:sp>
    </p:spTree>
    <p:extLst>
      <p:ext uri="{BB962C8B-B14F-4D97-AF65-F5344CB8AC3E}">
        <p14:creationId xmlns:p14="http://schemas.microsoft.com/office/powerpoint/2010/main" val="986838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To avoid the delay, you can delegate the approval requests when you are travel or on leave.</a:t>
            </a:r>
          </a:p>
        </p:txBody>
      </p:sp>
      <p:sp>
        <p:nvSpPr>
          <p:cNvPr id="4" name="Slide Number Placeholder 3"/>
          <p:cNvSpPr>
            <a:spLocks noGrp="1"/>
          </p:cNvSpPr>
          <p:nvPr>
            <p:ph type="sldNum" sz="quarter" idx="5"/>
          </p:nvPr>
        </p:nvSpPr>
        <p:spPr/>
        <p:txBody>
          <a:bodyPr/>
          <a:lstStyle/>
          <a:p>
            <a:fld id="{E1B92A93-8262-254D-8F5A-CE19795D22F6}" type="slidenum">
              <a:rPr lang="en-US" smtClean="0"/>
              <a:t>28</a:t>
            </a:fld>
            <a:endParaRPr lang="en-US"/>
          </a:p>
        </p:txBody>
      </p:sp>
    </p:spTree>
    <p:extLst>
      <p:ext uri="{BB962C8B-B14F-4D97-AF65-F5344CB8AC3E}">
        <p14:creationId xmlns:p14="http://schemas.microsoft.com/office/powerpoint/2010/main" val="1765338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For better budget control, you can enable GL account budget checking or Project Job cost estimate or budget checking. </a:t>
            </a:r>
          </a:p>
        </p:txBody>
      </p:sp>
      <p:sp>
        <p:nvSpPr>
          <p:cNvPr id="4" name="Slide Number Placeholder 3"/>
          <p:cNvSpPr>
            <a:spLocks noGrp="1"/>
          </p:cNvSpPr>
          <p:nvPr>
            <p:ph type="sldNum" sz="quarter" idx="5"/>
          </p:nvPr>
        </p:nvSpPr>
        <p:spPr/>
        <p:txBody>
          <a:bodyPr/>
          <a:lstStyle/>
          <a:p>
            <a:fld id="{E1B92A93-8262-254D-8F5A-CE19795D22F6}" type="slidenum">
              <a:rPr lang="en-US" smtClean="0"/>
              <a:t>29</a:t>
            </a:fld>
            <a:endParaRPr lang="en-US"/>
          </a:p>
        </p:txBody>
      </p:sp>
    </p:spTree>
    <p:extLst>
      <p:ext uri="{BB962C8B-B14F-4D97-AF65-F5344CB8AC3E}">
        <p14:creationId xmlns:p14="http://schemas.microsoft.com/office/powerpoint/2010/main" val="736705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1B92A93-8262-254D-8F5A-CE19795D22F6}" type="slidenum">
              <a:rPr lang="en-US" smtClean="0"/>
              <a:t>3</a:t>
            </a:fld>
            <a:endParaRPr lang="en-US"/>
          </a:p>
        </p:txBody>
      </p:sp>
    </p:spTree>
    <p:extLst>
      <p:ext uri="{BB962C8B-B14F-4D97-AF65-F5344CB8AC3E}">
        <p14:creationId xmlns:p14="http://schemas.microsoft.com/office/powerpoint/2010/main" val="3108459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even set the amount limit by expense code on monthly or yearly basis. The system will valid the budget limit during the submission, if the limit is exceeded, you will get warning message or error, or approval required.</a:t>
            </a:r>
            <a:endParaRPr lang="en-SG" dirty="0"/>
          </a:p>
          <a:p>
            <a:endParaRPr lang="en-SG" dirty="0"/>
          </a:p>
        </p:txBody>
      </p:sp>
      <p:sp>
        <p:nvSpPr>
          <p:cNvPr id="4" name="Slide Number Placeholder 3"/>
          <p:cNvSpPr>
            <a:spLocks noGrp="1"/>
          </p:cNvSpPr>
          <p:nvPr>
            <p:ph type="sldNum" sz="quarter" idx="5"/>
          </p:nvPr>
        </p:nvSpPr>
        <p:spPr/>
        <p:txBody>
          <a:bodyPr/>
          <a:lstStyle/>
          <a:p>
            <a:fld id="{E1B92A93-8262-254D-8F5A-CE19795D22F6}" type="slidenum">
              <a:rPr lang="en-US" smtClean="0"/>
              <a:t>30</a:t>
            </a:fld>
            <a:endParaRPr lang="en-US"/>
          </a:p>
        </p:txBody>
      </p:sp>
    </p:spTree>
    <p:extLst>
      <p:ext uri="{BB962C8B-B14F-4D97-AF65-F5344CB8AC3E}">
        <p14:creationId xmlns:p14="http://schemas.microsoft.com/office/powerpoint/2010/main" val="1468934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Alerts are activated based </a:t>
            </a:r>
            <a:r>
              <a:rPr lang="en-US"/>
              <a:t>on the limit </a:t>
            </a:r>
            <a:r>
              <a:rPr lang="en-US" dirty="0"/>
              <a:t>and checking frequency</a:t>
            </a:r>
            <a:endParaRPr lang="en-SG"/>
          </a:p>
        </p:txBody>
      </p:sp>
      <p:sp>
        <p:nvSpPr>
          <p:cNvPr id="4" name="Slide Number Placeholder 3"/>
          <p:cNvSpPr>
            <a:spLocks noGrp="1"/>
          </p:cNvSpPr>
          <p:nvPr>
            <p:ph type="sldNum" sz="quarter" idx="5"/>
          </p:nvPr>
        </p:nvSpPr>
        <p:spPr/>
        <p:txBody>
          <a:bodyPr/>
          <a:lstStyle/>
          <a:p>
            <a:fld id="{E1B92A93-8262-254D-8F5A-CE19795D22F6}" type="slidenum">
              <a:rPr lang="en-US" smtClean="0"/>
              <a:t>31</a:t>
            </a:fld>
            <a:endParaRPr lang="en-US"/>
          </a:p>
        </p:txBody>
      </p:sp>
    </p:spTree>
    <p:extLst>
      <p:ext uri="{BB962C8B-B14F-4D97-AF65-F5344CB8AC3E}">
        <p14:creationId xmlns:p14="http://schemas.microsoft.com/office/powerpoint/2010/main" val="3723108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requestor can always check the status of the requests through approval trail.</a:t>
            </a:r>
            <a:endParaRPr lang="en-SG"/>
          </a:p>
        </p:txBody>
      </p:sp>
      <p:sp>
        <p:nvSpPr>
          <p:cNvPr id="4" name="Slide Number Placeholder 3"/>
          <p:cNvSpPr>
            <a:spLocks noGrp="1"/>
          </p:cNvSpPr>
          <p:nvPr>
            <p:ph type="sldNum" sz="quarter" idx="5"/>
          </p:nvPr>
        </p:nvSpPr>
        <p:spPr/>
        <p:txBody>
          <a:bodyPr/>
          <a:lstStyle/>
          <a:p>
            <a:fld id="{E1B92A93-8262-254D-8F5A-CE19795D22F6}" type="slidenum">
              <a:rPr lang="en-US" smtClean="0"/>
              <a:t>32</a:t>
            </a:fld>
            <a:endParaRPr lang="en-US"/>
          </a:p>
        </p:txBody>
      </p:sp>
    </p:spTree>
    <p:extLst>
      <p:ext uri="{BB962C8B-B14F-4D97-AF65-F5344CB8AC3E}">
        <p14:creationId xmlns:p14="http://schemas.microsoft.com/office/powerpoint/2010/main" val="1166703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address the policy compliance issue, the system allow you to set up the compliance requirements like submitting supporting document as attachments,</a:t>
            </a:r>
            <a:endParaRPr lang="en-SG"/>
          </a:p>
        </p:txBody>
      </p:sp>
      <p:sp>
        <p:nvSpPr>
          <p:cNvPr id="4" name="Slide Number Placeholder 3"/>
          <p:cNvSpPr>
            <a:spLocks noGrp="1"/>
          </p:cNvSpPr>
          <p:nvPr>
            <p:ph type="sldNum" sz="quarter" idx="5"/>
          </p:nvPr>
        </p:nvSpPr>
        <p:spPr/>
        <p:txBody>
          <a:bodyPr/>
          <a:lstStyle/>
          <a:p>
            <a:fld id="{E1B92A93-8262-254D-8F5A-CE19795D22F6}" type="slidenum">
              <a:rPr lang="en-US" smtClean="0"/>
              <a:t>33</a:t>
            </a:fld>
            <a:endParaRPr lang="en-US"/>
          </a:p>
        </p:txBody>
      </p:sp>
    </p:spTree>
    <p:extLst>
      <p:ext uri="{BB962C8B-B14F-4D97-AF65-F5344CB8AC3E}">
        <p14:creationId xmlns:p14="http://schemas.microsoft.com/office/powerpoint/2010/main" val="3248193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validation for information completeness</a:t>
            </a:r>
            <a:endParaRPr lang="en-SG"/>
          </a:p>
        </p:txBody>
      </p:sp>
      <p:sp>
        <p:nvSpPr>
          <p:cNvPr id="4" name="Slide Number Placeholder 3"/>
          <p:cNvSpPr>
            <a:spLocks noGrp="1"/>
          </p:cNvSpPr>
          <p:nvPr>
            <p:ph type="sldNum" sz="quarter" idx="5"/>
          </p:nvPr>
        </p:nvSpPr>
        <p:spPr/>
        <p:txBody>
          <a:bodyPr/>
          <a:lstStyle/>
          <a:p>
            <a:fld id="{E1B92A93-8262-254D-8F5A-CE19795D22F6}" type="slidenum">
              <a:rPr lang="en-US" smtClean="0"/>
              <a:t>34</a:t>
            </a:fld>
            <a:endParaRPr lang="en-US"/>
          </a:p>
        </p:txBody>
      </p:sp>
    </p:spTree>
    <p:extLst>
      <p:ext uri="{BB962C8B-B14F-4D97-AF65-F5344CB8AC3E}">
        <p14:creationId xmlns:p14="http://schemas.microsoft.com/office/powerpoint/2010/main" val="2830205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policy for different expenditure categories – like meals can be greater than certain amount </a:t>
            </a:r>
            <a:endParaRPr lang="en-SG"/>
          </a:p>
        </p:txBody>
      </p:sp>
      <p:sp>
        <p:nvSpPr>
          <p:cNvPr id="4" name="Slide Number Placeholder 3"/>
          <p:cNvSpPr>
            <a:spLocks noGrp="1"/>
          </p:cNvSpPr>
          <p:nvPr>
            <p:ph type="sldNum" sz="quarter" idx="5"/>
          </p:nvPr>
        </p:nvSpPr>
        <p:spPr/>
        <p:txBody>
          <a:bodyPr/>
          <a:lstStyle/>
          <a:p>
            <a:fld id="{E1B92A93-8262-254D-8F5A-CE19795D22F6}" type="slidenum">
              <a:rPr lang="en-US" smtClean="0"/>
              <a:t>35</a:t>
            </a:fld>
            <a:endParaRPr lang="en-US"/>
          </a:p>
        </p:txBody>
      </p:sp>
    </p:spTree>
    <p:extLst>
      <p:ext uri="{BB962C8B-B14F-4D97-AF65-F5344CB8AC3E}">
        <p14:creationId xmlns:p14="http://schemas.microsoft.com/office/powerpoint/2010/main" val="4235584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make the comments to be mandatory to facilitate approval process and reporting </a:t>
            </a:r>
            <a:endParaRPr lang="en-SG"/>
          </a:p>
        </p:txBody>
      </p:sp>
      <p:sp>
        <p:nvSpPr>
          <p:cNvPr id="4" name="Slide Number Placeholder 3"/>
          <p:cNvSpPr>
            <a:spLocks noGrp="1"/>
          </p:cNvSpPr>
          <p:nvPr>
            <p:ph type="sldNum" sz="quarter" idx="5"/>
          </p:nvPr>
        </p:nvSpPr>
        <p:spPr/>
        <p:txBody>
          <a:bodyPr/>
          <a:lstStyle/>
          <a:p>
            <a:fld id="{E1B92A93-8262-254D-8F5A-CE19795D22F6}" type="slidenum">
              <a:rPr lang="en-US" smtClean="0"/>
              <a:t>36</a:t>
            </a:fld>
            <a:endParaRPr lang="en-US"/>
          </a:p>
        </p:txBody>
      </p:sp>
    </p:spTree>
    <p:extLst>
      <p:ext uri="{BB962C8B-B14F-4D97-AF65-F5344CB8AC3E}">
        <p14:creationId xmlns:p14="http://schemas.microsoft.com/office/powerpoint/2010/main" val="1160057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the expense submission has been approved properly, now comes accounting booking. As you can see, each expense is mapped to GL expense account during set up and defined reimbursement through Sage 300 AP, or Payroll or Norming Resource Manager. </a:t>
            </a:r>
            <a:endParaRPr lang="en-SG"/>
          </a:p>
        </p:txBody>
      </p:sp>
      <p:sp>
        <p:nvSpPr>
          <p:cNvPr id="4" name="Slide Number Placeholder 3"/>
          <p:cNvSpPr>
            <a:spLocks noGrp="1"/>
          </p:cNvSpPr>
          <p:nvPr>
            <p:ph type="sldNum" sz="quarter" idx="5"/>
          </p:nvPr>
        </p:nvSpPr>
        <p:spPr/>
        <p:txBody>
          <a:bodyPr/>
          <a:lstStyle/>
          <a:p>
            <a:fld id="{E1B92A93-8262-254D-8F5A-CE19795D22F6}" type="slidenum">
              <a:rPr lang="en-US" smtClean="0"/>
              <a:t>37</a:t>
            </a:fld>
            <a:endParaRPr lang="en-US"/>
          </a:p>
        </p:txBody>
      </p:sp>
    </p:spTree>
    <p:extLst>
      <p:ext uri="{BB962C8B-B14F-4D97-AF65-F5344CB8AC3E}">
        <p14:creationId xmlns:p14="http://schemas.microsoft.com/office/powerpoint/2010/main" val="2753011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Upon approval, the </a:t>
            </a:r>
            <a:r>
              <a:rPr lang="en-US" sz="1200" b="0" i="0">
                <a:solidFill>
                  <a:schemeClr val="bg1"/>
                </a:solidFill>
                <a:effectLst/>
                <a:latin typeface="var(--fontFamily2)"/>
              </a:rPr>
              <a:t>expense reports can be converted automatically into Sage 300 AP as AP invoices, the auto posting from Norming Travel and Expense module to Sage 300 eliminate the data entry process by busy Finance Team, and it will reduce manual entry errors.</a:t>
            </a:r>
          </a:p>
          <a:p>
            <a:endParaRPr lang="en-SG"/>
          </a:p>
        </p:txBody>
      </p:sp>
      <p:sp>
        <p:nvSpPr>
          <p:cNvPr id="4" name="Slide Number Placeholder 3"/>
          <p:cNvSpPr>
            <a:spLocks noGrp="1"/>
          </p:cNvSpPr>
          <p:nvPr>
            <p:ph type="sldNum" sz="quarter" idx="5"/>
          </p:nvPr>
        </p:nvSpPr>
        <p:spPr/>
        <p:txBody>
          <a:bodyPr/>
          <a:lstStyle/>
          <a:p>
            <a:fld id="{E1B92A93-8262-254D-8F5A-CE19795D22F6}" type="slidenum">
              <a:rPr lang="en-US" smtClean="0"/>
              <a:t>38</a:t>
            </a:fld>
            <a:endParaRPr lang="en-US"/>
          </a:p>
        </p:txBody>
      </p:sp>
    </p:spTree>
    <p:extLst>
      <p:ext uri="{BB962C8B-B14F-4D97-AF65-F5344CB8AC3E}">
        <p14:creationId xmlns:p14="http://schemas.microsoft.com/office/powerpoint/2010/main" val="11382201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company is using Sage 300 Project Job Costing module, the system also allows you to l</a:t>
            </a:r>
            <a:r>
              <a:rPr lang="en-US" sz="1200" b="0" i="0">
                <a:solidFill>
                  <a:schemeClr val="bg1"/>
                </a:solidFill>
                <a:effectLst/>
                <a:latin typeface="var(--fontFamily2)"/>
              </a:rPr>
              <a:t>ink expenses directly to specific projects or jobs, allowing for accurate tracking of project costs against allocated budgets. </a:t>
            </a:r>
            <a:endParaRPr lang="en-SG"/>
          </a:p>
        </p:txBody>
      </p:sp>
      <p:sp>
        <p:nvSpPr>
          <p:cNvPr id="4" name="Slide Number Placeholder 3"/>
          <p:cNvSpPr>
            <a:spLocks noGrp="1"/>
          </p:cNvSpPr>
          <p:nvPr>
            <p:ph type="sldNum" sz="quarter" idx="5"/>
          </p:nvPr>
        </p:nvSpPr>
        <p:spPr/>
        <p:txBody>
          <a:bodyPr/>
          <a:lstStyle/>
          <a:p>
            <a:fld id="{E1B92A93-8262-254D-8F5A-CE19795D22F6}" type="slidenum">
              <a:rPr lang="en-US" smtClean="0"/>
              <a:t>39</a:t>
            </a:fld>
            <a:endParaRPr lang="en-US"/>
          </a:p>
        </p:txBody>
      </p:sp>
    </p:spTree>
    <p:extLst>
      <p:ext uri="{BB962C8B-B14F-4D97-AF65-F5344CB8AC3E}">
        <p14:creationId xmlns:p14="http://schemas.microsoft.com/office/powerpoint/2010/main" val="2445874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Technology has been advanced a lot. But a lot of business still using manual or Fragmented systems which lead to silos in business operations. </a:t>
            </a:r>
            <a:r>
              <a:rPr lang="en-US" altLang="zh-CN"/>
              <a:t>Norming team understand these challenges and has been developing solutions to address these problems.</a:t>
            </a:r>
            <a:endParaRPr lang="en-US"/>
          </a:p>
        </p:txBody>
      </p:sp>
      <p:sp>
        <p:nvSpPr>
          <p:cNvPr id="4" name="Slide Number Placeholder 3"/>
          <p:cNvSpPr>
            <a:spLocks noGrp="1"/>
          </p:cNvSpPr>
          <p:nvPr>
            <p:ph type="sldNum" sz="quarter" idx="5"/>
          </p:nvPr>
        </p:nvSpPr>
        <p:spPr/>
        <p:txBody>
          <a:bodyPr/>
          <a:lstStyle/>
          <a:p>
            <a:fld id="{E1B92A93-8262-254D-8F5A-CE19795D22F6}" type="slidenum">
              <a:rPr lang="en-US" smtClean="0"/>
              <a:t>4</a:t>
            </a:fld>
            <a:endParaRPr lang="en-US"/>
          </a:p>
        </p:txBody>
      </p:sp>
    </p:spTree>
    <p:extLst>
      <p:ext uri="{BB962C8B-B14F-4D97-AF65-F5344CB8AC3E}">
        <p14:creationId xmlns:p14="http://schemas.microsoft.com/office/powerpoint/2010/main" val="28511692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bg1"/>
                </a:solidFill>
                <a:effectLst/>
                <a:latin typeface="var(--fontFamily2)"/>
              </a:rPr>
              <a:t>The expense claim module i</a:t>
            </a:r>
            <a:r>
              <a:rPr lang="en-US" sz="1200" b="0" i="0">
                <a:solidFill>
                  <a:schemeClr val="bg1"/>
                </a:solidFill>
                <a:effectLst/>
                <a:latin typeface="var(--fontFamily2)"/>
              </a:rPr>
              <a:t>ntegrates with Sage 300 tax services, ensuring that all expenses are categorized appropriately for tax reporting within the Sage 300 AP module</a:t>
            </a:r>
          </a:p>
          <a:p>
            <a:endParaRPr lang="en-SG"/>
          </a:p>
        </p:txBody>
      </p:sp>
      <p:sp>
        <p:nvSpPr>
          <p:cNvPr id="4" name="Slide Number Placeholder 3"/>
          <p:cNvSpPr>
            <a:spLocks noGrp="1"/>
          </p:cNvSpPr>
          <p:nvPr>
            <p:ph type="sldNum" sz="quarter" idx="5"/>
          </p:nvPr>
        </p:nvSpPr>
        <p:spPr/>
        <p:txBody>
          <a:bodyPr/>
          <a:lstStyle/>
          <a:p>
            <a:fld id="{E1B92A93-8262-254D-8F5A-CE19795D22F6}" type="slidenum">
              <a:rPr lang="en-US" smtClean="0"/>
              <a:t>40</a:t>
            </a:fld>
            <a:endParaRPr lang="en-US"/>
          </a:p>
        </p:txBody>
      </p:sp>
    </p:spTree>
    <p:extLst>
      <p:ext uri="{BB962C8B-B14F-4D97-AF65-F5344CB8AC3E}">
        <p14:creationId xmlns:p14="http://schemas.microsoft.com/office/powerpoint/2010/main" val="991253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solidFill>
                  <a:schemeClr val="bg1"/>
                </a:solidFill>
                <a:effectLst/>
                <a:latin typeface="var(--fontFamily2)"/>
              </a:rPr>
              <a:t>The solution can handle </a:t>
            </a:r>
            <a:r>
              <a:rPr lang="en-US" sz="1200" b="0" i="0">
                <a:solidFill>
                  <a:schemeClr val="bg1"/>
                </a:solidFill>
                <a:effectLst/>
                <a:latin typeface="var(--fontFamily2)"/>
              </a:rPr>
              <a:t>expenses in various currencies, with automatic conversion based on specific exchange rates.</a:t>
            </a:r>
          </a:p>
          <a:p>
            <a:endParaRPr lang="en-SG"/>
          </a:p>
        </p:txBody>
      </p:sp>
      <p:sp>
        <p:nvSpPr>
          <p:cNvPr id="4" name="Slide Number Placeholder 3"/>
          <p:cNvSpPr>
            <a:spLocks noGrp="1"/>
          </p:cNvSpPr>
          <p:nvPr>
            <p:ph type="sldNum" sz="quarter" idx="5"/>
          </p:nvPr>
        </p:nvSpPr>
        <p:spPr/>
        <p:txBody>
          <a:bodyPr/>
          <a:lstStyle/>
          <a:p>
            <a:fld id="{E1B92A93-8262-254D-8F5A-CE19795D22F6}" type="slidenum">
              <a:rPr lang="en-US" smtClean="0"/>
              <a:t>41</a:t>
            </a:fld>
            <a:endParaRPr lang="en-US"/>
          </a:p>
        </p:txBody>
      </p:sp>
    </p:spTree>
    <p:extLst>
      <p:ext uri="{BB962C8B-B14F-4D97-AF65-F5344CB8AC3E}">
        <p14:creationId xmlns:p14="http://schemas.microsoft.com/office/powerpoint/2010/main" val="8897679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move on to the product demo, let’s have a recap on how Norming’s travel and expense management solution can address the key challenges.</a:t>
            </a:r>
          </a:p>
        </p:txBody>
      </p:sp>
      <p:sp>
        <p:nvSpPr>
          <p:cNvPr id="4" name="Slide Number Placeholder 3"/>
          <p:cNvSpPr>
            <a:spLocks noGrp="1"/>
          </p:cNvSpPr>
          <p:nvPr>
            <p:ph type="sldNum" sz="quarter" idx="5"/>
          </p:nvPr>
        </p:nvSpPr>
        <p:spPr/>
        <p:txBody>
          <a:bodyPr/>
          <a:lstStyle/>
          <a:p>
            <a:fld id="{E1B92A93-8262-254D-8F5A-CE19795D22F6}" type="slidenum">
              <a:rPr lang="en-US" smtClean="0"/>
              <a:t>42</a:t>
            </a:fld>
            <a:endParaRPr lang="en-US"/>
          </a:p>
        </p:txBody>
      </p:sp>
    </p:spTree>
    <p:extLst>
      <p:ext uri="{BB962C8B-B14F-4D97-AF65-F5344CB8AC3E}">
        <p14:creationId xmlns:p14="http://schemas.microsoft.com/office/powerpoint/2010/main" val="2675630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DC007-601B-7704-13B1-3EA8D40ED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E5079-3215-C9B2-FF08-27AFD7133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0169B3-F475-E8CE-EB8B-B0739401788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1DC42E-D932-2F2E-458A-031B7C7D79E4}"/>
              </a:ext>
            </a:extLst>
          </p:cNvPr>
          <p:cNvSpPr>
            <a:spLocks noGrp="1"/>
          </p:cNvSpPr>
          <p:nvPr>
            <p:ph type="sldNum" sz="quarter" idx="5"/>
          </p:nvPr>
        </p:nvSpPr>
        <p:spPr/>
        <p:txBody>
          <a:bodyPr/>
          <a:lstStyle/>
          <a:p>
            <a:fld id="{E1B92A93-8262-254D-8F5A-CE19795D22F6}" type="slidenum">
              <a:rPr lang="en-US" smtClean="0"/>
              <a:t>43</a:t>
            </a:fld>
            <a:endParaRPr lang="en-US"/>
          </a:p>
        </p:txBody>
      </p:sp>
    </p:spTree>
    <p:extLst>
      <p:ext uri="{BB962C8B-B14F-4D97-AF65-F5344CB8AC3E}">
        <p14:creationId xmlns:p14="http://schemas.microsoft.com/office/powerpoint/2010/main" val="888177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Using web and mobile solution, Norming automate the procure to pay, travel and expense management, sales and warehouse operations, project scheduling to help business to streamline its operations, improved collaborations. You will be able to find out how Norming achieve this in the sharing later.</a:t>
            </a:r>
          </a:p>
        </p:txBody>
      </p:sp>
      <p:sp>
        <p:nvSpPr>
          <p:cNvPr id="4" name="Slide Number Placeholder 3"/>
          <p:cNvSpPr>
            <a:spLocks noGrp="1"/>
          </p:cNvSpPr>
          <p:nvPr>
            <p:ph type="sldNum" sz="quarter" idx="5"/>
          </p:nvPr>
        </p:nvSpPr>
        <p:spPr/>
        <p:txBody>
          <a:bodyPr/>
          <a:lstStyle/>
          <a:p>
            <a:fld id="{E1B92A93-8262-254D-8F5A-CE19795D22F6}" type="slidenum">
              <a:rPr lang="en-US" smtClean="0"/>
              <a:t>5</a:t>
            </a:fld>
            <a:endParaRPr lang="en-US"/>
          </a:p>
        </p:txBody>
      </p:sp>
    </p:spTree>
    <p:extLst>
      <p:ext uri="{BB962C8B-B14F-4D97-AF65-F5344CB8AC3E}">
        <p14:creationId xmlns:p14="http://schemas.microsoft.com/office/powerpoint/2010/main" val="3677314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a:t>Some of </a:t>
            </a:r>
            <a:r>
              <a:rPr lang="en-SG" altLang="zh-CN" dirty="0"/>
              <a:t>you might have know who is Norming, Norming is an independent software vendor who has been developing a lot of add on solutions to Sage 300 which you will see in the next few slides. </a:t>
            </a:r>
          </a:p>
          <a:p>
            <a:endParaRPr lang="en-SG" altLang="zh-CN" dirty="0"/>
          </a:p>
          <a:p>
            <a:r>
              <a:rPr lang="en-SG" altLang="zh-CN" dirty="0"/>
              <a:t>Over the past 20 years, Norming has been recognised globally by Sage partners with their robust solutions and reliable support, and won numerous awards in the past 20 years.</a:t>
            </a:r>
            <a:endParaRPr lang="zh-CN" altLang="en-US" dirty="0"/>
          </a:p>
        </p:txBody>
      </p:sp>
      <p:sp>
        <p:nvSpPr>
          <p:cNvPr id="4" name="Slide Number Placeholder 3"/>
          <p:cNvSpPr>
            <a:spLocks noGrp="1"/>
          </p:cNvSpPr>
          <p:nvPr>
            <p:ph type="sldNum" sz="quarter" idx="5"/>
          </p:nvPr>
        </p:nvSpPr>
        <p:spPr/>
        <p:txBody>
          <a:bodyPr/>
          <a:lstStyle/>
          <a:p>
            <a:fld id="{E1B92A93-8262-254D-8F5A-CE19795D22F6}" type="slidenum">
              <a:rPr lang="en-US" smtClean="0"/>
              <a:t>6</a:t>
            </a:fld>
            <a:endParaRPr lang="en-US"/>
          </a:p>
        </p:txBody>
      </p:sp>
    </p:spTree>
    <p:extLst>
      <p:ext uri="{BB962C8B-B14F-4D97-AF65-F5344CB8AC3E}">
        <p14:creationId xmlns:p14="http://schemas.microsoft.com/office/powerpoint/2010/main" val="4077110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63803-16C8-B144-5359-5CD00C8F4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D4DA2-3853-443E-40E3-7B5EDC6F9E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F49D30-B295-432C-3C36-C554C938D8B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D950027-F65D-3176-E5F9-64FF7A729122}"/>
              </a:ext>
            </a:extLst>
          </p:cNvPr>
          <p:cNvSpPr>
            <a:spLocks noGrp="1"/>
          </p:cNvSpPr>
          <p:nvPr>
            <p:ph type="sldNum" sz="quarter" idx="5"/>
          </p:nvPr>
        </p:nvSpPr>
        <p:spPr/>
        <p:txBody>
          <a:bodyPr/>
          <a:lstStyle/>
          <a:p>
            <a:fld id="{E1B92A93-8262-254D-8F5A-CE19795D22F6}" type="slidenum">
              <a:rPr lang="en-US" smtClean="0"/>
              <a:t>7</a:t>
            </a:fld>
            <a:endParaRPr lang="en-US"/>
          </a:p>
        </p:txBody>
      </p:sp>
    </p:spTree>
    <p:extLst>
      <p:ext uri="{BB962C8B-B14F-4D97-AF65-F5344CB8AC3E}">
        <p14:creationId xmlns:p14="http://schemas.microsoft.com/office/powerpoint/2010/main" val="2093641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Most of you might have been using Norming’s asset management products, which help you to manage all asset related operation and accounting aspects which covers accounting, maintenance, tracking and asset leasing. </a:t>
            </a:r>
          </a:p>
        </p:txBody>
      </p:sp>
      <p:sp>
        <p:nvSpPr>
          <p:cNvPr id="4" name="Slide Number Placeholder 3"/>
          <p:cNvSpPr>
            <a:spLocks noGrp="1"/>
          </p:cNvSpPr>
          <p:nvPr>
            <p:ph type="sldNum" sz="quarter" idx="5"/>
          </p:nvPr>
        </p:nvSpPr>
        <p:spPr/>
        <p:txBody>
          <a:bodyPr/>
          <a:lstStyle/>
          <a:p>
            <a:fld id="{E1B92A93-8262-254D-8F5A-CE19795D22F6}" type="slidenum">
              <a:rPr lang="en-US" smtClean="0"/>
              <a:t>8</a:t>
            </a:fld>
            <a:endParaRPr lang="en-US"/>
          </a:p>
        </p:txBody>
      </p:sp>
    </p:spTree>
    <p:extLst>
      <p:ext uri="{BB962C8B-B14F-4D97-AF65-F5344CB8AC3E}">
        <p14:creationId xmlns:p14="http://schemas.microsoft.com/office/powerpoint/2010/main" val="3223522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t>Norming resource manager was initiatively developed from the customer and partner’s request, while the customers appreciate the rich and roust operations in Sage 300 AP, PO, OE and IC, but it not end-user friendly and operational feasible for end-users to be trained and use the Sage 300 core modules. </a:t>
            </a:r>
          </a:p>
          <a:p>
            <a:endParaRPr lang="en-SG" dirty="0"/>
          </a:p>
          <a:p>
            <a:r>
              <a:rPr lang="en-SG" dirty="0"/>
              <a:t>Bear these requests in mind, Norming developed Norming Resource Manager which covering from procure to pay, employee travel and expense, time sheet and project management as well as other requisitions like Sales quote, inventory item requisitions. </a:t>
            </a:r>
          </a:p>
        </p:txBody>
      </p:sp>
      <p:sp>
        <p:nvSpPr>
          <p:cNvPr id="4" name="Slide Number Placeholder 3"/>
          <p:cNvSpPr>
            <a:spLocks noGrp="1"/>
          </p:cNvSpPr>
          <p:nvPr>
            <p:ph type="sldNum" sz="quarter" idx="5"/>
          </p:nvPr>
        </p:nvSpPr>
        <p:spPr/>
        <p:txBody>
          <a:bodyPr/>
          <a:lstStyle/>
          <a:p>
            <a:fld id="{E1B92A93-8262-254D-8F5A-CE19795D22F6}" type="slidenum">
              <a:rPr lang="en-US" smtClean="0"/>
              <a:t>9</a:t>
            </a:fld>
            <a:endParaRPr lang="en-US"/>
          </a:p>
        </p:txBody>
      </p:sp>
    </p:spTree>
    <p:extLst>
      <p:ext uri="{BB962C8B-B14F-4D97-AF65-F5344CB8AC3E}">
        <p14:creationId xmlns:p14="http://schemas.microsoft.com/office/powerpoint/2010/main" val="2350014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ingle 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09832"/>
            <a:ext cx="5522976" cy="594360"/>
          </a:xfrm>
        </p:spPr>
        <p:txBody>
          <a:bodyPr anchor="t" anchorCtr="0">
            <a:no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3" y="2258568"/>
            <a:ext cx="3820451" cy="1243584"/>
          </a:xfrm>
        </p:spPr>
        <p:txBody>
          <a:bodyPr lIns="0" rIns="0" bIns="0">
            <a:noAutofit/>
          </a:bodyPr>
          <a:lstStyle>
            <a:lvl1pPr marL="0" indent="0" algn="l">
              <a:buNone/>
              <a:defRPr sz="16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Picture Placeholder 9">
            <a:extLst>
              <a:ext uri="{FF2B5EF4-FFF2-40B4-BE49-F238E27FC236}">
                <a16:creationId xmlns:a16="http://schemas.microsoft.com/office/drawing/2014/main" id="{DE10C209-2232-EC46-8B57-AF4A25DD5CA4}"/>
              </a:ext>
            </a:extLst>
          </p:cNvPr>
          <p:cNvSpPr>
            <a:spLocks noGrp="1"/>
          </p:cNvSpPr>
          <p:nvPr>
            <p:ph type="pic" sz="quarter" idx="13"/>
          </p:nvPr>
        </p:nvSpPr>
        <p:spPr>
          <a:xfrm>
            <a:off x="6254749" y="0"/>
            <a:ext cx="5963085" cy="6858008"/>
          </a:xfrm>
          <a:custGeom>
            <a:avLst/>
            <a:gdLst>
              <a:gd name="connsiteX0" fmla="*/ 0 w 8097830"/>
              <a:gd name="connsiteY0" fmla="*/ 1780875 h 8534400"/>
              <a:gd name="connsiteX1" fmla="*/ 1780875 w 8097830"/>
              <a:gd name="connsiteY1" fmla="*/ 0 h 8534400"/>
              <a:gd name="connsiteX2" fmla="*/ 6316955 w 8097830"/>
              <a:gd name="connsiteY2" fmla="*/ 0 h 8534400"/>
              <a:gd name="connsiteX3" fmla="*/ 8097830 w 8097830"/>
              <a:gd name="connsiteY3" fmla="*/ 1780875 h 8534400"/>
              <a:gd name="connsiteX4" fmla="*/ 8097830 w 8097830"/>
              <a:gd name="connsiteY4" fmla="*/ 6753525 h 8534400"/>
              <a:gd name="connsiteX5" fmla="*/ 6316955 w 8097830"/>
              <a:gd name="connsiteY5" fmla="*/ 8534400 h 8534400"/>
              <a:gd name="connsiteX6" fmla="*/ 1780875 w 8097830"/>
              <a:gd name="connsiteY6" fmla="*/ 8534400 h 8534400"/>
              <a:gd name="connsiteX7" fmla="*/ 0 w 8097830"/>
              <a:gd name="connsiteY7" fmla="*/ 6753525 h 8534400"/>
              <a:gd name="connsiteX8" fmla="*/ 0 w 8097830"/>
              <a:gd name="connsiteY8" fmla="*/ 1780875 h 8534400"/>
              <a:gd name="connsiteX0" fmla="*/ 0 w 8150271"/>
              <a:gd name="connsiteY0" fmla="*/ 1780875 h 8534400"/>
              <a:gd name="connsiteX1" fmla="*/ 1780875 w 8150271"/>
              <a:gd name="connsiteY1" fmla="*/ 0 h 8534400"/>
              <a:gd name="connsiteX2" fmla="*/ 6316955 w 8150271"/>
              <a:gd name="connsiteY2" fmla="*/ 0 h 8534400"/>
              <a:gd name="connsiteX3" fmla="*/ 7988300 w 8150271"/>
              <a:gd name="connsiteY3" fmla="*/ 1158339 h 8534400"/>
              <a:gd name="connsiteX4" fmla="*/ 8097830 w 8150271"/>
              <a:gd name="connsiteY4" fmla="*/ 1780875 h 8534400"/>
              <a:gd name="connsiteX5" fmla="*/ 8097830 w 8150271"/>
              <a:gd name="connsiteY5" fmla="*/ 6753525 h 8534400"/>
              <a:gd name="connsiteX6" fmla="*/ 6316955 w 8150271"/>
              <a:gd name="connsiteY6" fmla="*/ 8534400 h 8534400"/>
              <a:gd name="connsiteX7" fmla="*/ 1780875 w 8150271"/>
              <a:gd name="connsiteY7" fmla="*/ 8534400 h 8534400"/>
              <a:gd name="connsiteX8" fmla="*/ 0 w 8150271"/>
              <a:gd name="connsiteY8" fmla="*/ 6753525 h 8534400"/>
              <a:gd name="connsiteX9" fmla="*/ 0 w 8150271"/>
              <a:gd name="connsiteY9" fmla="*/ 1780875 h 8534400"/>
              <a:gd name="connsiteX0" fmla="*/ 0 w 8097830"/>
              <a:gd name="connsiteY0" fmla="*/ 1780875 h 8534400"/>
              <a:gd name="connsiteX1" fmla="*/ 1780875 w 8097830"/>
              <a:gd name="connsiteY1" fmla="*/ 0 h 8534400"/>
              <a:gd name="connsiteX2" fmla="*/ 6316955 w 8097830"/>
              <a:gd name="connsiteY2" fmla="*/ 0 h 8534400"/>
              <a:gd name="connsiteX3" fmla="*/ 5981700 w 8097830"/>
              <a:gd name="connsiteY3" fmla="*/ 1552039 h 8534400"/>
              <a:gd name="connsiteX4" fmla="*/ 8097830 w 8097830"/>
              <a:gd name="connsiteY4" fmla="*/ 1780875 h 8534400"/>
              <a:gd name="connsiteX5" fmla="*/ 8097830 w 8097830"/>
              <a:gd name="connsiteY5" fmla="*/ 6753525 h 8534400"/>
              <a:gd name="connsiteX6" fmla="*/ 6316955 w 8097830"/>
              <a:gd name="connsiteY6" fmla="*/ 8534400 h 8534400"/>
              <a:gd name="connsiteX7" fmla="*/ 1780875 w 8097830"/>
              <a:gd name="connsiteY7" fmla="*/ 8534400 h 8534400"/>
              <a:gd name="connsiteX8" fmla="*/ 0 w 8097830"/>
              <a:gd name="connsiteY8" fmla="*/ 6753525 h 8534400"/>
              <a:gd name="connsiteX9" fmla="*/ 0 w 8097830"/>
              <a:gd name="connsiteY9"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18252 w 8116082"/>
              <a:gd name="connsiteY0" fmla="*/ 1780875 h 8534400"/>
              <a:gd name="connsiteX1" fmla="*/ 21427 w 8116082"/>
              <a:gd name="connsiteY1" fmla="*/ 1548864 h 8534400"/>
              <a:gd name="connsiteX2" fmla="*/ 297652 w 8116082"/>
              <a:gd name="connsiteY2" fmla="*/ 812264 h 8534400"/>
              <a:gd name="connsiteX3" fmla="*/ 1799127 w 8116082"/>
              <a:gd name="connsiteY3" fmla="*/ 0 h 8534400"/>
              <a:gd name="connsiteX4" fmla="*/ 6335207 w 8116082"/>
              <a:gd name="connsiteY4" fmla="*/ 0 h 8534400"/>
              <a:gd name="connsiteX5" fmla="*/ 5999952 w 8116082"/>
              <a:gd name="connsiteY5" fmla="*/ 1552039 h 8534400"/>
              <a:gd name="connsiteX6" fmla="*/ 8116082 w 8116082"/>
              <a:gd name="connsiteY6" fmla="*/ 1780875 h 8534400"/>
              <a:gd name="connsiteX7" fmla="*/ 8116082 w 8116082"/>
              <a:gd name="connsiteY7" fmla="*/ 6753525 h 8534400"/>
              <a:gd name="connsiteX8" fmla="*/ 6335207 w 8116082"/>
              <a:gd name="connsiteY8" fmla="*/ 8534400 h 8534400"/>
              <a:gd name="connsiteX9" fmla="*/ 1799127 w 8116082"/>
              <a:gd name="connsiteY9" fmla="*/ 8534400 h 8534400"/>
              <a:gd name="connsiteX10" fmla="*/ 18252 w 8116082"/>
              <a:gd name="connsiteY10" fmla="*/ 6753525 h 8534400"/>
              <a:gd name="connsiteX11" fmla="*/ 18252 w 8116082"/>
              <a:gd name="connsiteY11" fmla="*/ 1780875 h 8534400"/>
              <a:gd name="connsiteX0" fmla="*/ 14027 w 8111857"/>
              <a:gd name="connsiteY0" fmla="*/ 1780875 h 8534400"/>
              <a:gd name="connsiteX1" fmla="*/ 17202 w 8111857"/>
              <a:gd name="connsiteY1" fmla="*/ 1548864 h 8534400"/>
              <a:gd name="connsiteX2" fmla="*/ 293427 w 8111857"/>
              <a:gd name="connsiteY2" fmla="*/ 812264 h 8534400"/>
              <a:gd name="connsiteX3" fmla="*/ 1794902 w 8111857"/>
              <a:gd name="connsiteY3" fmla="*/ 0 h 8534400"/>
              <a:gd name="connsiteX4" fmla="*/ 6330982 w 8111857"/>
              <a:gd name="connsiteY4" fmla="*/ 0 h 8534400"/>
              <a:gd name="connsiteX5" fmla="*/ 5995727 w 8111857"/>
              <a:gd name="connsiteY5" fmla="*/ 1552039 h 8534400"/>
              <a:gd name="connsiteX6" fmla="*/ 8111857 w 8111857"/>
              <a:gd name="connsiteY6" fmla="*/ 1780875 h 8534400"/>
              <a:gd name="connsiteX7" fmla="*/ 8111857 w 8111857"/>
              <a:gd name="connsiteY7" fmla="*/ 6753525 h 8534400"/>
              <a:gd name="connsiteX8" fmla="*/ 6330982 w 8111857"/>
              <a:gd name="connsiteY8" fmla="*/ 8534400 h 8534400"/>
              <a:gd name="connsiteX9" fmla="*/ 1794902 w 8111857"/>
              <a:gd name="connsiteY9" fmla="*/ 8534400 h 8534400"/>
              <a:gd name="connsiteX10" fmla="*/ 14027 w 8111857"/>
              <a:gd name="connsiteY10" fmla="*/ 6753525 h 8534400"/>
              <a:gd name="connsiteX11" fmla="*/ 14027 w 8111857"/>
              <a:gd name="connsiteY11" fmla="*/ 1780875 h 8534400"/>
              <a:gd name="connsiteX0" fmla="*/ 14027 w 8111857"/>
              <a:gd name="connsiteY0" fmla="*/ 1795726 h 8549251"/>
              <a:gd name="connsiteX1" fmla="*/ 17202 w 8111857"/>
              <a:gd name="connsiteY1" fmla="*/ 1563715 h 8549251"/>
              <a:gd name="connsiteX2" fmla="*/ 293427 w 8111857"/>
              <a:gd name="connsiteY2" fmla="*/ 827115 h 8549251"/>
              <a:gd name="connsiteX3" fmla="*/ 6330982 w 8111857"/>
              <a:gd name="connsiteY3" fmla="*/ 14851 h 8549251"/>
              <a:gd name="connsiteX4" fmla="*/ 5995727 w 8111857"/>
              <a:gd name="connsiteY4" fmla="*/ 1566890 h 8549251"/>
              <a:gd name="connsiteX5" fmla="*/ 8111857 w 8111857"/>
              <a:gd name="connsiteY5" fmla="*/ 1795726 h 8549251"/>
              <a:gd name="connsiteX6" fmla="*/ 8111857 w 8111857"/>
              <a:gd name="connsiteY6" fmla="*/ 6768376 h 8549251"/>
              <a:gd name="connsiteX7" fmla="*/ 6330982 w 8111857"/>
              <a:gd name="connsiteY7" fmla="*/ 8549251 h 8549251"/>
              <a:gd name="connsiteX8" fmla="*/ 1794902 w 8111857"/>
              <a:gd name="connsiteY8" fmla="*/ 8549251 h 8549251"/>
              <a:gd name="connsiteX9" fmla="*/ 14027 w 8111857"/>
              <a:gd name="connsiteY9" fmla="*/ 6768376 h 8549251"/>
              <a:gd name="connsiteX10" fmla="*/ 14027 w 8111857"/>
              <a:gd name="connsiteY10" fmla="*/ 1795726 h 8549251"/>
              <a:gd name="connsiteX0" fmla="*/ 14027 w 8111857"/>
              <a:gd name="connsiteY0" fmla="*/ 1786760 h 8540285"/>
              <a:gd name="connsiteX1" fmla="*/ 17202 w 8111857"/>
              <a:gd name="connsiteY1" fmla="*/ 1554749 h 8540285"/>
              <a:gd name="connsiteX2" fmla="*/ 293427 w 8111857"/>
              <a:gd name="connsiteY2" fmla="*/ 818149 h 8540285"/>
              <a:gd name="connsiteX3" fmla="*/ 6330982 w 8111857"/>
              <a:gd name="connsiteY3" fmla="*/ 15029 h 8540285"/>
              <a:gd name="connsiteX4" fmla="*/ 5995727 w 8111857"/>
              <a:gd name="connsiteY4" fmla="*/ 1557924 h 8540285"/>
              <a:gd name="connsiteX5" fmla="*/ 8111857 w 8111857"/>
              <a:gd name="connsiteY5" fmla="*/ 1786760 h 8540285"/>
              <a:gd name="connsiteX6" fmla="*/ 8111857 w 8111857"/>
              <a:gd name="connsiteY6" fmla="*/ 6759410 h 8540285"/>
              <a:gd name="connsiteX7" fmla="*/ 6330982 w 8111857"/>
              <a:gd name="connsiteY7" fmla="*/ 8540285 h 8540285"/>
              <a:gd name="connsiteX8" fmla="*/ 1794902 w 8111857"/>
              <a:gd name="connsiteY8" fmla="*/ 8540285 h 8540285"/>
              <a:gd name="connsiteX9" fmla="*/ 14027 w 8111857"/>
              <a:gd name="connsiteY9" fmla="*/ 6759410 h 8540285"/>
              <a:gd name="connsiteX10" fmla="*/ 14027 w 8111857"/>
              <a:gd name="connsiteY10" fmla="*/ 1786760 h 8540285"/>
              <a:gd name="connsiteX0" fmla="*/ 14027 w 8111857"/>
              <a:gd name="connsiteY0" fmla="*/ 968611 h 7722136"/>
              <a:gd name="connsiteX1" fmla="*/ 17202 w 8111857"/>
              <a:gd name="connsiteY1" fmla="*/ 736600 h 7722136"/>
              <a:gd name="connsiteX2" fmla="*/ 293427 w 8111857"/>
              <a:gd name="connsiteY2" fmla="*/ 0 h 7722136"/>
              <a:gd name="connsiteX3" fmla="*/ 5995727 w 8111857"/>
              <a:gd name="connsiteY3" fmla="*/ 739775 h 7722136"/>
              <a:gd name="connsiteX4" fmla="*/ 8111857 w 8111857"/>
              <a:gd name="connsiteY4" fmla="*/ 968611 h 7722136"/>
              <a:gd name="connsiteX5" fmla="*/ 8111857 w 8111857"/>
              <a:gd name="connsiteY5" fmla="*/ 5941261 h 7722136"/>
              <a:gd name="connsiteX6" fmla="*/ 6330982 w 8111857"/>
              <a:gd name="connsiteY6" fmla="*/ 7722136 h 7722136"/>
              <a:gd name="connsiteX7" fmla="*/ 1794902 w 8111857"/>
              <a:gd name="connsiteY7" fmla="*/ 7722136 h 7722136"/>
              <a:gd name="connsiteX8" fmla="*/ 14027 w 8111857"/>
              <a:gd name="connsiteY8" fmla="*/ 5941261 h 7722136"/>
              <a:gd name="connsiteX9" fmla="*/ 14027 w 8111857"/>
              <a:gd name="connsiteY9" fmla="*/ 968611 h 7722136"/>
              <a:gd name="connsiteX0" fmla="*/ 7684 w 8105514"/>
              <a:gd name="connsiteY0" fmla="*/ 968611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968611 h 7722136"/>
              <a:gd name="connsiteX0" fmla="*/ 7684 w 8105514"/>
              <a:gd name="connsiteY0" fmla="*/ 749536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749536 h 7722136"/>
              <a:gd name="connsiteX0" fmla="*/ 236220 w 8334050"/>
              <a:gd name="connsiteY0" fmla="*/ 774564 h 7747164"/>
              <a:gd name="connsiteX1" fmla="*/ 515620 w 8334050"/>
              <a:gd name="connsiteY1" fmla="*/ 25028 h 7747164"/>
              <a:gd name="connsiteX2" fmla="*/ 6217920 w 8334050"/>
              <a:gd name="connsiteY2" fmla="*/ 764803 h 7747164"/>
              <a:gd name="connsiteX3" fmla="*/ 8334050 w 8334050"/>
              <a:gd name="connsiteY3" fmla="*/ 993639 h 7747164"/>
              <a:gd name="connsiteX4" fmla="*/ 8334050 w 8334050"/>
              <a:gd name="connsiteY4" fmla="*/ 5966289 h 7747164"/>
              <a:gd name="connsiteX5" fmla="*/ 6553175 w 8334050"/>
              <a:gd name="connsiteY5" fmla="*/ 7747164 h 7747164"/>
              <a:gd name="connsiteX6" fmla="*/ 2017095 w 8334050"/>
              <a:gd name="connsiteY6" fmla="*/ 7747164 h 7747164"/>
              <a:gd name="connsiteX7" fmla="*/ 236220 w 8334050"/>
              <a:gd name="connsiteY7" fmla="*/ 5966289 h 7747164"/>
              <a:gd name="connsiteX8" fmla="*/ 236220 w 8334050"/>
              <a:gd name="connsiteY8" fmla="*/ 774564 h 7747164"/>
              <a:gd name="connsiteX0" fmla="*/ 0 w 8097830"/>
              <a:gd name="connsiteY0" fmla="*/ 396179 h 7368779"/>
              <a:gd name="connsiteX1" fmla="*/ 5981700 w 8097830"/>
              <a:gd name="connsiteY1" fmla="*/ 386418 h 7368779"/>
              <a:gd name="connsiteX2" fmla="*/ 8097830 w 8097830"/>
              <a:gd name="connsiteY2" fmla="*/ 615254 h 7368779"/>
              <a:gd name="connsiteX3" fmla="*/ 8097830 w 8097830"/>
              <a:gd name="connsiteY3" fmla="*/ 5587904 h 7368779"/>
              <a:gd name="connsiteX4" fmla="*/ 6316955 w 8097830"/>
              <a:gd name="connsiteY4" fmla="*/ 7368779 h 7368779"/>
              <a:gd name="connsiteX5" fmla="*/ 1780875 w 8097830"/>
              <a:gd name="connsiteY5" fmla="*/ 7368779 h 7368779"/>
              <a:gd name="connsiteX6" fmla="*/ 0 w 8097830"/>
              <a:gd name="connsiteY6" fmla="*/ 5587904 h 7368779"/>
              <a:gd name="connsiteX7" fmla="*/ 0 w 8097830"/>
              <a:gd name="connsiteY7" fmla="*/ 396179 h 7368779"/>
              <a:gd name="connsiteX0" fmla="*/ 0 w 8097830"/>
              <a:gd name="connsiteY0" fmla="*/ 397045 h 7366470"/>
              <a:gd name="connsiteX1" fmla="*/ 5981700 w 8097830"/>
              <a:gd name="connsiteY1" fmla="*/ 384109 h 7366470"/>
              <a:gd name="connsiteX2" fmla="*/ 8097830 w 8097830"/>
              <a:gd name="connsiteY2" fmla="*/ 612945 h 7366470"/>
              <a:gd name="connsiteX3" fmla="*/ 8097830 w 8097830"/>
              <a:gd name="connsiteY3" fmla="*/ 5585595 h 7366470"/>
              <a:gd name="connsiteX4" fmla="*/ 6316955 w 8097830"/>
              <a:gd name="connsiteY4" fmla="*/ 7366470 h 7366470"/>
              <a:gd name="connsiteX5" fmla="*/ 1780875 w 8097830"/>
              <a:gd name="connsiteY5" fmla="*/ 7366470 h 7366470"/>
              <a:gd name="connsiteX6" fmla="*/ 0 w 8097830"/>
              <a:gd name="connsiteY6" fmla="*/ 5585595 h 7366470"/>
              <a:gd name="connsiteX7" fmla="*/ 0 w 8097830"/>
              <a:gd name="connsiteY7" fmla="*/ 397045 h 7366470"/>
              <a:gd name="connsiteX0" fmla="*/ 0 w 8097830"/>
              <a:gd name="connsiteY0" fmla="*/ 191935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0 w 8097830"/>
              <a:gd name="connsiteY7" fmla="*/ 191935 h 7161360"/>
              <a:gd name="connsiteX0" fmla="*/ 6350 w 8097830"/>
              <a:gd name="connsiteY0" fmla="*/ 182410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6350 w 8097830"/>
              <a:gd name="connsiteY7" fmla="*/ 18241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6317566 w 8098441"/>
              <a:gd name="connsiteY4" fmla="*/ 71613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5981016 w 8098441"/>
              <a:gd name="connsiteY4" fmla="*/ 70470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593 w 8098423"/>
              <a:gd name="connsiteY0" fmla="*/ 176060 h 7047060"/>
              <a:gd name="connsiteX1" fmla="*/ 5982293 w 8098423"/>
              <a:gd name="connsiteY1" fmla="*/ 178999 h 7047060"/>
              <a:gd name="connsiteX2" fmla="*/ 8098423 w 8098423"/>
              <a:gd name="connsiteY2" fmla="*/ 407835 h 7047060"/>
              <a:gd name="connsiteX3" fmla="*/ 8098423 w 8098423"/>
              <a:gd name="connsiteY3" fmla="*/ 5380485 h 7047060"/>
              <a:gd name="connsiteX4" fmla="*/ 5980998 w 8098423"/>
              <a:gd name="connsiteY4" fmla="*/ 7047060 h 7047060"/>
              <a:gd name="connsiteX5" fmla="*/ 1133768 w 8098423"/>
              <a:gd name="connsiteY5" fmla="*/ 7015310 h 7047060"/>
              <a:gd name="connsiteX6" fmla="*/ 593 w 8098423"/>
              <a:gd name="connsiteY6" fmla="*/ 5380485 h 7047060"/>
              <a:gd name="connsiteX7" fmla="*/ 593 w 8098423"/>
              <a:gd name="connsiteY7" fmla="*/ 176060 h 7047060"/>
              <a:gd name="connsiteX0" fmla="*/ 989 w 8098819"/>
              <a:gd name="connsiteY0" fmla="*/ 176060 h 7047060"/>
              <a:gd name="connsiteX1" fmla="*/ 5982689 w 8098819"/>
              <a:gd name="connsiteY1" fmla="*/ 178999 h 7047060"/>
              <a:gd name="connsiteX2" fmla="*/ 8098819 w 8098819"/>
              <a:gd name="connsiteY2" fmla="*/ 407835 h 7047060"/>
              <a:gd name="connsiteX3" fmla="*/ 8098819 w 8098819"/>
              <a:gd name="connsiteY3" fmla="*/ 5380485 h 7047060"/>
              <a:gd name="connsiteX4" fmla="*/ 5981394 w 8098819"/>
              <a:gd name="connsiteY4" fmla="*/ 7047060 h 7047060"/>
              <a:gd name="connsiteX5" fmla="*/ 1134164 w 8098819"/>
              <a:gd name="connsiteY5" fmla="*/ 7015310 h 7047060"/>
              <a:gd name="connsiteX6" fmla="*/ 989 w 8098819"/>
              <a:gd name="connsiteY6" fmla="*/ 5380485 h 7047060"/>
              <a:gd name="connsiteX7" fmla="*/ 989 w 8098819"/>
              <a:gd name="connsiteY7" fmla="*/ 176060 h 7047060"/>
              <a:gd name="connsiteX0" fmla="*/ 980 w 8098810"/>
              <a:gd name="connsiteY0" fmla="*/ 176060 h 7047060"/>
              <a:gd name="connsiteX1" fmla="*/ 5982680 w 8098810"/>
              <a:gd name="connsiteY1" fmla="*/ 178999 h 7047060"/>
              <a:gd name="connsiteX2" fmla="*/ 8098810 w 8098810"/>
              <a:gd name="connsiteY2" fmla="*/ 407835 h 7047060"/>
              <a:gd name="connsiteX3" fmla="*/ 8098810 w 8098810"/>
              <a:gd name="connsiteY3" fmla="*/ 5380485 h 7047060"/>
              <a:gd name="connsiteX4" fmla="*/ 5981385 w 8098810"/>
              <a:gd name="connsiteY4" fmla="*/ 7047060 h 7047060"/>
              <a:gd name="connsiteX5" fmla="*/ 1134155 w 8098810"/>
              <a:gd name="connsiteY5" fmla="*/ 7015310 h 7047060"/>
              <a:gd name="connsiteX6" fmla="*/ 980 w 8098810"/>
              <a:gd name="connsiteY6" fmla="*/ 5380485 h 7047060"/>
              <a:gd name="connsiteX7" fmla="*/ 980 w 8098810"/>
              <a:gd name="connsiteY7" fmla="*/ 176060 h 7047060"/>
              <a:gd name="connsiteX0" fmla="*/ 1113 w 8098943"/>
              <a:gd name="connsiteY0" fmla="*/ 176060 h 7047060"/>
              <a:gd name="connsiteX1" fmla="*/ 5982813 w 8098943"/>
              <a:gd name="connsiteY1" fmla="*/ 178999 h 7047060"/>
              <a:gd name="connsiteX2" fmla="*/ 8098943 w 8098943"/>
              <a:gd name="connsiteY2" fmla="*/ 407835 h 7047060"/>
              <a:gd name="connsiteX3" fmla="*/ 8098943 w 8098943"/>
              <a:gd name="connsiteY3" fmla="*/ 5380485 h 7047060"/>
              <a:gd name="connsiteX4" fmla="*/ 5981518 w 8098943"/>
              <a:gd name="connsiteY4" fmla="*/ 7047060 h 7047060"/>
              <a:gd name="connsiteX5" fmla="*/ 1134288 w 8098943"/>
              <a:gd name="connsiteY5" fmla="*/ 7015310 h 7047060"/>
              <a:gd name="connsiteX6" fmla="*/ 1113 w 8098943"/>
              <a:gd name="connsiteY6" fmla="*/ 5380485 h 7047060"/>
              <a:gd name="connsiteX7" fmla="*/ 1113 w 8098943"/>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86280 h 7025530"/>
              <a:gd name="connsiteX1" fmla="*/ 5984670 w 8103975"/>
              <a:gd name="connsiteY1" fmla="*/ 151119 h 7025530"/>
              <a:gd name="connsiteX2" fmla="*/ 8103975 w 8103975"/>
              <a:gd name="connsiteY2" fmla="*/ 418055 h 7025530"/>
              <a:gd name="connsiteX3" fmla="*/ 8103975 w 8103975"/>
              <a:gd name="connsiteY3" fmla="*/ 5390705 h 7025530"/>
              <a:gd name="connsiteX4" fmla="*/ 5983375 w 8103975"/>
              <a:gd name="connsiteY4" fmla="*/ 7025530 h 7025530"/>
              <a:gd name="connsiteX5" fmla="*/ 1139320 w 8103975"/>
              <a:gd name="connsiteY5" fmla="*/ 7025530 h 7025530"/>
              <a:gd name="connsiteX6" fmla="*/ 6145 w 8103975"/>
              <a:gd name="connsiteY6" fmla="*/ 5390705 h 7025530"/>
              <a:gd name="connsiteX7" fmla="*/ 6145 w 8103975"/>
              <a:gd name="connsiteY7" fmla="*/ 186280 h 7025530"/>
              <a:gd name="connsiteX0" fmla="*/ 6145 w 8103975"/>
              <a:gd name="connsiteY0" fmla="*/ 134828 h 6974078"/>
              <a:gd name="connsiteX1" fmla="*/ 5984670 w 8103975"/>
              <a:gd name="connsiteY1" fmla="*/ 99667 h 6974078"/>
              <a:gd name="connsiteX2" fmla="*/ 8103975 w 8103975"/>
              <a:gd name="connsiteY2" fmla="*/ 366603 h 6974078"/>
              <a:gd name="connsiteX3" fmla="*/ 8103975 w 8103975"/>
              <a:gd name="connsiteY3" fmla="*/ 5339253 h 6974078"/>
              <a:gd name="connsiteX4" fmla="*/ 5983375 w 8103975"/>
              <a:gd name="connsiteY4" fmla="*/ 6974078 h 6974078"/>
              <a:gd name="connsiteX5" fmla="*/ 1139320 w 8103975"/>
              <a:gd name="connsiteY5" fmla="*/ 6974078 h 6974078"/>
              <a:gd name="connsiteX6" fmla="*/ 6145 w 8103975"/>
              <a:gd name="connsiteY6" fmla="*/ 5339253 h 6974078"/>
              <a:gd name="connsiteX7" fmla="*/ 6145 w 8103975"/>
              <a:gd name="connsiteY7" fmla="*/ 134828 h 6974078"/>
              <a:gd name="connsiteX0" fmla="*/ 6145 w 8103975"/>
              <a:gd name="connsiteY0" fmla="*/ 35161 h 6874411"/>
              <a:gd name="connsiteX1" fmla="*/ 5984670 w 8103975"/>
              <a:gd name="connsiteY1" fmla="*/ 0 h 6874411"/>
              <a:gd name="connsiteX2" fmla="*/ 8103975 w 8103975"/>
              <a:gd name="connsiteY2" fmla="*/ 5239586 h 6874411"/>
              <a:gd name="connsiteX3" fmla="*/ 5983375 w 8103975"/>
              <a:gd name="connsiteY3" fmla="*/ 6874411 h 6874411"/>
              <a:gd name="connsiteX4" fmla="*/ 1139320 w 8103975"/>
              <a:gd name="connsiteY4" fmla="*/ 6874411 h 6874411"/>
              <a:gd name="connsiteX5" fmla="*/ 6145 w 8103975"/>
              <a:gd name="connsiteY5" fmla="*/ 5239586 h 6874411"/>
              <a:gd name="connsiteX6" fmla="*/ 6145 w 8103975"/>
              <a:gd name="connsiteY6" fmla="*/ 35161 h 6874411"/>
              <a:gd name="connsiteX0" fmla="*/ 6145 w 6662323"/>
              <a:gd name="connsiteY0" fmla="*/ 35161 h 6874411"/>
              <a:gd name="connsiteX1" fmla="*/ 5984670 w 6662323"/>
              <a:gd name="connsiteY1" fmla="*/ 0 h 6874411"/>
              <a:gd name="connsiteX2" fmla="*/ 5983375 w 6662323"/>
              <a:gd name="connsiteY2" fmla="*/ 6874411 h 6874411"/>
              <a:gd name="connsiteX3" fmla="*/ 1139320 w 6662323"/>
              <a:gd name="connsiteY3" fmla="*/ 6874411 h 6874411"/>
              <a:gd name="connsiteX4" fmla="*/ 6145 w 6662323"/>
              <a:gd name="connsiteY4" fmla="*/ 5239586 h 6874411"/>
              <a:gd name="connsiteX5" fmla="*/ 6145 w 6662323"/>
              <a:gd name="connsiteY5" fmla="*/ 35161 h 6874411"/>
              <a:gd name="connsiteX0" fmla="*/ 6145 w 6429576"/>
              <a:gd name="connsiteY0" fmla="*/ 35161 h 6874411"/>
              <a:gd name="connsiteX1" fmla="*/ 5984670 w 6429576"/>
              <a:gd name="connsiteY1" fmla="*/ 0 h 6874411"/>
              <a:gd name="connsiteX2" fmla="*/ 5983375 w 6429576"/>
              <a:gd name="connsiteY2" fmla="*/ 6874411 h 6874411"/>
              <a:gd name="connsiteX3" fmla="*/ 1139320 w 6429576"/>
              <a:gd name="connsiteY3" fmla="*/ 6874411 h 6874411"/>
              <a:gd name="connsiteX4" fmla="*/ 6145 w 6429576"/>
              <a:gd name="connsiteY4" fmla="*/ 5239586 h 6874411"/>
              <a:gd name="connsiteX5" fmla="*/ 6145 w 6429576"/>
              <a:gd name="connsiteY5" fmla="*/ 35161 h 6874411"/>
              <a:gd name="connsiteX0" fmla="*/ 6145 w 5991227"/>
              <a:gd name="connsiteY0" fmla="*/ 35161 h 6874411"/>
              <a:gd name="connsiteX1" fmla="*/ 5984670 w 5991227"/>
              <a:gd name="connsiteY1" fmla="*/ 0 h 6874411"/>
              <a:gd name="connsiteX2" fmla="*/ 5983375 w 5991227"/>
              <a:gd name="connsiteY2" fmla="*/ 6874411 h 6874411"/>
              <a:gd name="connsiteX3" fmla="*/ 1139320 w 5991227"/>
              <a:gd name="connsiteY3" fmla="*/ 6874411 h 6874411"/>
              <a:gd name="connsiteX4" fmla="*/ 6145 w 5991227"/>
              <a:gd name="connsiteY4" fmla="*/ 5239586 h 6874411"/>
              <a:gd name="connsiteX5" fmla="*/ 6145 w 5991227"/>
              <a:gd name="connsiteY5" fmla="*/ 35161 h 6874411"/>
              <a:gd name="connsiteX0" fmla="*/ 82310 w 6070567"/>
              <a:gd name="connsiteY0" fmla="*/ 6586 h 6874411"/>
              <a:gd name="connsiteX1" fmla="*/ 6064010 w 6070567"/>
              <a:gd name="connsiteY1" fmla="*/ 0 h 6874411"/>
              <a:gd name="connsiteX2" fmla="*/ 6062715 w 6070567"/>
              <a:gd name="connsiteY2" fmla="*/ 6874411 h 6874411"/>
              <a:gd name="connsiteX3" fmla="*/ 1218660 w 6070567"/>
              <a:gd name="connsiteY3" fmla="*/ 6874411 h 6874411"/>
              <a:gd name="connsiteX4" fmla="*/ 85485 w 6070567"/>
              <a:gd name="connsiteY4" fmla="*/ 5239586 h 6874411"/>
              <a:gd name="connsiteX5" fmla="*/ 82310 w 6070567"/>
              <a:gd name="connsiteY5" fmla="*/ 6586 h 6874411"/>
              <a:gd name="connsiteX0" fmla="*/ 39225 w 6100507"/>
              <a:gd name="connsiteY0" fmla="*/ 181211 h 6874411"/>
              <a:gd name="connsiteX1" fmla="*/ 6093950 w 6100507"/>
              <a:gd name="connsiteY1" fmla="*/ 0 h 6874411"/>
              <a:gd name="connsiteX2" fmla="*/ 6092655 w 6100507"/>
              <a:gd name="connsiteY2" fmla="*/ 6874411 h 6874411"/>
              <a:gd name="connsiteX3" fmla="*/ 1248600 w 6100507"/>
              <a:gd name="connsiteY3" fmla="*/ 6874411 h 6874411"/>
              <a:gd name="connsiteX4" fmla="*/ 115425 w 6100507"/>
              <a:gd name="connsiteY4" fmla="*/ 5239586 h 6874411"/>
              <a:gd name="connsiteX5" fmla="*/ 39225 w 6100507"/>
              <a:gd name="connsiteY5" fmla="*/ 181211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5628 w 5993885"/>
              <a:gd name="connsiteY0" fmla="*/ 6586 h 6874411"/>
              <a:gd name="connsiteX1" fmla="*/ 5987328 w 5993885"/>
              <a:gd name="connsiteY1" fmla="*/ 0 h 6874411"/>
              <a:gd name="connsiteX2" fmla="*/ 5986033 w 5993885"/>
              <a:gd name="connsiteY2" fmla="*/ 6874411 h 6874411"/>
              <a:gd name="connsiteX3" fmla="*/ 1141978 w 5993885"/>
              <a:gd name="connsiteY3" fmla="*/ 6874411 h 6874411"/>
              <a:gd name="connsiteX4" fmla="*/ 8803 w 5993885"/>
              <a:gd name="connsiteY4" fmla="*/ 5239586 h 6874411"/>
              <a:gd name="connsiteX5" fmla="*/ 5628 w 5993885"/>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9849 w 6008106"/>
              <a:gd name="connsiteY0" fmla="*/ 6586 h 6995509"/>
              <a:gd name="connsiteX1" fmla="*/ 6001549 w 6008106"/>
              <a:gd name="connsiteY1" fmla="*/ 0 h 6995509"/>
              <a:gd name="connsiteX2" fmla="*/ 6000254 w 6008106"/>
              <a:gd name="connsiteY2" fmla="*/ 6874411 h 6995509"/>
              <a:gd name="connsiteX3" fmla="*/ 1387974 w 6008106"/>
              <a:gd name="connsiteY3" fmla="*/ 6874411 h 6995509"/>
              <a:gd name="connsiteX4" fmla="*/ 799 w 6008106"/>
              <a:gd name="connsiteY4" fmla="*/ 5239586 h 6995509"/>
              <a:gd name="connsiteX5" fmla="*/ 19849 w 6008106"/>
              <a:gd name="connsiteY5" fmla="*/ 6586 h 6995509"/>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47"/>
              <a:gd name="connsiteX1" fmla="*/ 6001549 w 6008106"/>
              <a:gd name="connsiteY1" fmla="*/ 0 h 6874447"/>
              <a:gd name="connsiteX2" fmla="*/ 6000254 w 6008106"/>
              <a:gd name="connsiteY2" fmla="*/ 6874411 h 6874447"/>
              <a:gd name="connsiteX3" fmla="*/ 1387974 w 6008106"/>
              <a:gd name="connsiteY3" fmla="*/ 6874411 h 6874447"/>
              <a:gd name="connsiteX4" fmla="*/ 799 w 6008106"/>
              <a:gd name="connsiteY4" fmla="*/ 5239586 h 6874447"/>
              <a:gd name="connsiteX5" fmla="*/ 19849 w 6008106"/>
              <a:gd name="connsiteY5" fmla="*/ 6586 h 6874447"/>
              <a:gd name="connsiteX0" fmla="*/ 21445 w 6009702"/>
              <a:gd name="connsiteY0" fmla="*/ 6586 h 6874477"/>
              <a:gd name="connsiteX1" fmla="*/ 6003145 w 6009702"/>
              <a:gd name="connsiteY1" fmla="*/ 0 h 6874477"/>
              <a:gd name="connsiteX2" fmla="*/ 6001850 w 6009702"/>
              <a:gd name="connsiteY2" fmla="*/ 6874411 h 6874477"/>
              <a:gd name="connsiteX3" fmla="*/ 1389570 w 6009702"/>
              <a:gd name="connsiteY3" fmla="*/ 6874411 h 6874477"/>
              <a:gd name="connsiteX4" fmla="*/ 2395 w 6009702"/>
              <a:gd name="connsiteY4" fmla="*/ 5239586 h 6874477"/>
              <a:gd name="connsiteX5" fmla="*/ 21445 w 6009702"/>
              <a:gd name="connsiteY5" fmla="*/ 6586 h 6874477"/>
              <a:gd name="connsiteX0" fmla="*/ 21685 w 6009942"/>
              <a:gd name="connsiteY0" fmla="*/ 6586 h 6874411"/>
              <a:gd name="connsiteX1" fmla="*/ 6003385 w 6009942"/>
              <a:gd name="connsiteY1" fmla="*/ 0 h 6874411"/>
              <a:gd name="connsiteX2" fmla="*/ 6002090 w 6009942"/>
              <a:gd name="connsiteY2" fmla="*/ 6874411 h 6874411"/>
              <a:gd name="connsiteX3" fmla="*/ 1389810 w 6009942"/>
              <a:gd name="connsiteY3" fmla="*/ 6874411 h 6874411"/>
              <a:gd name="connsiteX4" fmla="*/ 2635 w 6009942"/>
              <a:gd name="connsiteY4" fmla="*/ 5239586 h 6874411"/>
              <a:gd name="connsiteX5" fmla="*/ 21685 w 6009942"/>
              <a:gd name="connsiteY5" fmla="*/ 6586 h 6874411"/>
              <a:gd name="connsiteX0" fmla="*/ 1308 w 6011790"/>
              <a:gd name="connsiteY0" fmla="*/ 660636 h 6874411"/>
              <a:gd name="connsiteX1" fmla="*/ 6005233 w 6011790"/>
              <a:gd name="connsiteY1" fmla="*/ 0 h 6874411"/>
              <a:gd name="connsiteX2" fmla="*/ 6003938 w 6011790"/>
              <a:gd name="connsiteY2" fmla="*/ 6874411 h 6874411"/>
              <a:gd name="connsiteX3" fmla="*/ 1391658 w 6011790"/>
              <a:gd name="connsiteY3" fmla="*/ 6874411 h 6874411"/>
              <a:gd name="connsiteX4" fmla="*/ 4483 w 6011790"/>
              <a:gd name="connsiteY4" fmla="*/ 5239586 h 6874411"/>
              <a:gd name="connsiteX5" fmla="*/ 1308 w 6011790"/>
              <a:gd name="connsiteY5" fmla="*/ 660636 h 6874411"/>
              <a:gd name="connsiteX0" fmla="*/ 1308 w 6010421"/>
              <a:gd name="connsiteY0" fmla="*/ 9761 h 6223536"/>
              <a:gd name="connsiteX1" fmla="*/ 6002058 w 6010421"/>
              <a:gd name="connsiteY1" fmla="*/ 0 h 6223536"/>
              <a:gd name="connsiteX2" fmla="*/ 6003938 w 6010421"/>
              <a:gd name="connsiteY2" fmla="*/ 6223536 h 6223536"/>
              <a:gd name="connsiteX3" fmla="*/ 1391658 w 6010421"/>
              <a:gd name="connsiteY3" fmla="*/ 6223536 h 6223536"/>
              <a:gd name="connsiteX4" fmla="*/ 4483 w 6010421"/>
              <a:gd name="connsiteY4" fmla="*/ 4588711 h 6223536"/>
              <a:gd name="connsiteX5" fmla="*/ 1308 w 6010421"/>
              <a:gd name="connsiteY5" fmla="*/ 9761 h 6223536"/>
              <a:gd name="connsiteX0" fmla="*/ 1308 w 6010421"/>
              <a:gd name="connsiteY0" fmla="*/ 12 h 6848787"/>
              <a:gd name="connsiteX1" fmla="*/ 6002058 w 6010421"/>
              <a:gd name="connsiteY1" fmla="*/ 625251 h 6848787"/>
              <a:gd name="connsiteX2" fmla="*/ 6003938 w 6010421"/>
              <a:gd name="connsiteY2" fmla="*/ 6848787 h 6848787"/>
              <a:gd name="connsiteX3" fmla="*/ 1391658 w 6010421"/>
              <a:gd name="connsiteY3" fmla="*/ 6848787 h 6848787"/>
              <a:gd name="connsiteX4" fmla="*/ 4483 w 6010421"/>
              <a:gd name="connsiteY4" fmla="*/ 5213962 h 6848787"/>
              <a:gd name="connsiteX5" fmla="*/ 1308 w 6010421"/>
              <a:gd name="connsiteY5" fmla="*/ 12 h 6848787"/>
              <a:gd name="connsiteX0" fmla="*/ 1308 w 6009381"/>
              <a:gd name="connsiteY0" fmla="*/ 3411 h 6852186"/>
              <a:gd name="connsiteX1" fmla="*/ 5998874 w 6009381"/>
              <a:gd name="connsiteY1" fmla="*/ 0 h 6852186"/>
              <a:gd name="connsiteX2" fmla="*/ 6003938 w 6009381"/>
              <a:gd name="connsiteY2" fmla="*/ 6852186 h 6852186"/>
              <a:gd name="connsiteX3" fmla="*/ 1391658 w 6009381"/>
              <a:gd name="connsiteY3" fmla="*/ 6852186 h 6852186"/>
              <a:gd name="connsiteX4" fmla="*/ 4483 w 6009381"/>
              <a:gd name="connsiteY4" fmla="*/ 5217361 h 6852186"/>
              <a:gd name="connsiteX5" fmla="*/ 1308 w 6009381"/>
              <a:gd name="connsiteY5" fmla="*/ 3411 h 6852186"/>
              <a:gd name="connsiteX0" fmla="*/ 1308 w 6009381"/>
              <a:gd name="connsiteY0" fmla="*/ 3411 h 6852252"/>
              <a:gd name="connsiteX1" fmla="*/ 5998874 w 6009381"/>
              <a:gd name="connsiteY1" fmla="*/ 0 h 6852252"/>
              <a:gd name="connsiteX2" fmla="*/ 6003938 w 6009381"/>
              <a:gd name="connsiteY2" fmla="*/ 6852186 h 6852252"/>
              <a:gd name="connsiteX3" fmla="*/ 1391658 w 6009381"/>
              <a:gd name="connsiteY3" fmla="*/ 6852186 h 6852252"/>
              <a:gd name="connsiteX4" fmla="*/ 4483 w 6009381"/>
              <a:gd name="connsiteY4" fmla="*/ 5217361 h 6852252"/>
              <a:gd name="connsiteX5" fmla="*/ 1308 w 6009381"/>
              <a:gd name="connsiteY5" fmla="*/ 3411 h 6852252"/>
              <a:gd name="connsiteX0" fmla="*/ 1308 w 6009381"/>
              <a:gd name="connsiteY0" fmla="*/ 3411 h 6852194"/>
              <a:gd name="connsiteX1" fmla="*/ 5998874 w 6009381"/>
              <a:gd name="connsiteY1" fmla="*/ 0 h 6852194"/>
              <a:gd name="connsiteX2" fmla="*/ 6003938 w 6009381"/>
              <a:gd name="connsiteY2" fmla="*/ 6852186 h 6852194"/>
              <a:gd name="connsiteX3" fmla="*/ 1391658 w 6009381"/>
              <a:gd name="connsiteY3" fmla="*/ 6852186 h 6852194"/>
              <a:gd name="connsiteX4" fmla="*/ 4483 w 6009381"/>
              <a:gd name="connsiteY4" fmla="*/ 5217361 h 6852194"/>
              <a:gd name="connsiteX5" fmla="*/ 1308 w 6009381"/>
              <a:gd name="connsiteY5" fmla="*/ 3411 h 685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09381" h="6852194">
                <a:moveTo>
                  <a:pt x="1308" y="3411"/>
                </a:moveTo>
                <a:lnTo>
                  <a:pt x="5998874" y="0"/>
                </a:lnTo>
                <a:cubicBezTo>
                  <a:pt x="6006938" y="2835940"/>
                  <a:pt x="6015083" y="3744916"/>
                  <a:pt x="6003938" y="6852186"/>
                </a:cubicBezTo>
                <a:lnTo>
                  <a:pt x="1391658" y="6852186"/>
                </a:lnTo>
                <a:cubicBezTo>
                  <a:pt x="1101070" y="6853923"/>
                  <a:pt x="-62771" y="6593773"/>
                  <a:pt x="4483" y="5217361"/>
                </a:cubicBezTo>
                <a:cubicBezTo>
                  <a:pt x="-759" y="4021924"/>
                  <a:pt x="-809" y="1736103"/>
                  <a:pt x="1308" y="3411"/>
                </a:cubicBezTo>
                <a:close/>
              </a:path>
            </a:pathLst>
          </a:custGeom>
          <a:solidFill>
            <a:srgbClr val="CCCCCC">
              <a:alpha val="72170"/>
            </a:srgbClr>
          </a:solidFill>
        </p:spPr>
        <p:txBody>
          <a:bodyPr vert="horz" lIns="0" tIns="45720" rIns="0" bIns="0" rtlCol="0" anchor="ctr" anchorCtr="0">
            <a:noAutofit/>
          </a:bodyPr>
          <a:lstStyle>
            <a:lvl1pPr marL="0" indent="0" algn="ctr">
              <a:buNone/>
              <a:defRPr lang="en-US" sz="1801" dirty="0">
                <a:solidFill>
                  <a:schemeClr val="tx1"/>
                </a:solidFill>
              </a:defRPr>
            </a:lvl1pPr>
          </a:lstStyle>
          <a:p>
            <a:pPr lvl="0" algn="ctr"/>
            <a:r>
              <a:rPr lang="en-US"/>
              <a:t>Click icon to add picture</a:t>
            </a:r>
          </a:p>
        </p:txBody>
      </p:sp>
      <p:pic>
        <p:nvPicPr>
          <p:cNvPr id="8" name="Picture 7">
            <a:extLst>
              <a:ext uri="{FF2B5EF4-FFF2-40B4-BE49-F238E27FC236}">
                <a16:creationId xmlns:a16="http://schemas.microsoft.com/office/drawing/2014/main" id="{97F4CD83-135B-2B44-8A2B-2E62A41A0E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104446"/>
            <a:ext cx="881063" cy="493204"/>
          </a:xfrm>
          <a:prstGeom prst="rect">
            <a:avLst/>
          </a:prstGeom>
        </p:spPr>
      </p:pic>
    </p:spTree>
    <p:extLst>
      <p:ext uri="{BB962C8B-B14F-4D97-AF65-F5344CB8AC3E}">
        <p14:creationId xmlns:p14="http://schemas.microsoft.com/office/powerpoint/2010/main" val="4152055117"/>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able of Contents + 2 column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80" y="301486"/>
            <a:ext cx="4427220" cy="594360"/>
          </a:xfrm>
        </p:spPr>
        <p:txBody>
          <a:bodyPr anchor="t" anchorCtr="0">
            <a:noAutofit/>
          </a:bodyPr>
          <a:lstStyle>
            <a:lvl1pPr>
              <a:lnSpc>
                <a:spcPct val="100000"/>
              </a:lnSpc>
              <a:defRPr>
                <a:solidFill>
                  <a:schemeClr val="tx1"/>
                </a:solidFill>
              </a:defRPr>
            </a:lvl1pPr>
          </a:lstStyle>
          <a:p>
            <a:r>
              <a:rPr lang="en-US"/>
              <a:t>Table of contents </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sp>
        <p:nvSpPr>
          <p:cNvPr id="5" name="Text Placeholder 4">
            <a:extLst>
              <a:ext uri="{FF2B5EF4-FFF2-40B4-BE49-F238E27FC236}">
                <a16:creationId xmlns:a16="http://schemas.microsoft.com/office/drawing/2014/main" id="{8FD906B9-1A78-0C47-9042-A290B1CC441D}"/>
              </a:ext>
            </a:extLst>
          </p:cNvPr>
          <p:cNvSpPr>
            <a:spLocks noGrp="1"/>
          </p:cNvSpPr>
          <p:nvPr>
            <p:ph type="body" sz="quarter" idx="11"/>
          </p:nvPr>
        </p:nvSpPr>
        <p:spPr>
          <a:xfrm>
            <a:off x="419100" y="1714500"/>
            <a:ext cx="4968875" cy="3848100"/>
          </a:xfrm>
        </p:spPr>
        <p:txBody>
          <a:bodyPr>
            <a:noAutofit/>
          </a:bodyPr>
          <a:lstStyle>
            <a:lvl1pPr marL="0" indent="0">
              <a:lnSpc>
                <a:spcPct val="100000"/>
              </a:lnSpc>
              <a:spcBef>
                <a:spcPts val="1200"/>
              </a:spcBef>
              <a:spcAft>
                <a:spcPts val="600"/>
              </a:spcAft>
              <a:buNone/>
              <a:defRPr>
                <a:solidFill>
                  <a:schemeClr val="tx1"/>
                </a:solidFill>
              </a:defRPr>
            </a:lvl1pPr>
            <a:lvl2pPr marL="176213" indent="-176213">
              <a:lnSpc>
                <a:spcPct val="100000"/>
              </a:lnSpc>
              <a:spcBef>
                <a:spcPts val="1200"/>
              </a:spcBef>
              <a:spcAft>
                <a:spcPts val="900"/>
              </a:spcAft>
              <a:tabLst/>
              <a:defRPr>
                <a:solidFill>
                  <a:schemeClr val="tx1"/>
                </a:solidFill>
              </a:defRPr>
            </a:lvl2pPr>
            <a:lvl3pPr marL="522288" indent="-179388">
              <a:lnSpc>
                <a:spcPct val="100000"/>
              </a:lnSpc>
              <a:spcBef>
                <a:spcPts val="600"/>
              </a:spcBef>
              <a:tabLst/>
              <a:defRPr>
                <a:solidFill>
                  <a:schemeClr val="tx1"/>
                </a:solidFill>
              </a:defRPr>
            </a:lvl3pPr>
            <a:lvl4pPr marL="858838" indent="-169863">
              <a:lnSpc>
                <a:spcPct val="100000"/>
              </a:lnSpc>
              <a:spcBef>
                <a:spcPts val="1200"/>
              </a:spcBef>
              <a:tabLst/>
              <a:defRPr>
                <a:solidFill>
                  <a:schemeClr val="tx1"/>
                </a:solidFill>
              </a:defRPr>
            </a:lvl4pPr>
            <a:lvl5pPr marL="1203325" indent="-174625">
              <a:lnSpc>
                <a:spcPct val="100000"/>
              </a:lnSpc>
              <a:spcBef>
                <a:spcPts val="1200"/>
              </a:spcBef>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4F256E42-E60E-7E4F-8041-0B1642303B41}"/>
              </a:ext>
            </a:extLst>
          </p:cNvPr>
          <p:cNvSpPr>
            <a:spLocks noGrp="1"/>
          </p:cNvSpPr>
          <p:nvPr>
            <p:ph type="body" sz="quarter" idx="12" hasCustomPrompt="1"/>
          </p:nvPr>
        </p:nvSpPr>
        <p:spPr>
          <a:xfrm>
            <a:off x="6254750" y="1714500"/>
            <a:ext cx="2679192" cy="987552"/>
          </a:xfrm>
        </p:spPr>
        <p:txBody>
          <a:bodyPr>
            <a:noAutofit/>
          </a:bodyPr>
          <a:lstStyle>
            <a:lvl1pPr marL="0" indent="0">
              <a:lnSpc>
                <a:spcPct val="100000"/>
              </a:lnSpc>
              <a:spcBef>
                <a:spcPts val="0"/>
              </a:spcBef>
              <a:buNone/>
              <a:defRPr sz="2000" b="1">
                <a:solidFill>
                  <a:schemeClr val="tx2">
                    <a:lumMod val="75000"/>
                  </a:schemeClr>
                </a:solidFill>
              </a:defRPr>
            </a:lvl1pPr>
            <a:lvl2pPr marL="0" indent="0">
              <a:lnSpc>
                <a:spcPct val="100000"/>
              </a:lnSpc>
              <a:spcBef>
                <a:spcPts val="0"/>
              </a:spcBef>
              <a:buNone/>
              <a:defRPr sz="20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p:txBody>
      </p:sp>
      <p:sp>
        <p:nvSpPr>
          <p:cNvPr id="8" name="Text Placeholder 6">
            <a:extLst>
              <a:ext uri="{FF2B5EF4-FFF2-40B4-BE49-F238E27FC236}">
                <a16:creationId xmlns:a16="http://schemas.microsoft.com/office/drawing/2014/main" id="{49367204-50A7-B344-846F-A75814882866}"/>
              </a:ext>
            </a:extLst>
          </p:cNvPr>
          <p:cNvSpPr>
            <a:spLocks noGrp="1"/>
          </p:cNvSpPr>
          <p:nvPr>
            <p:ph type="body" sz="quarter" idx="13" hasCustomPrompt="1"/>
          </p:nvPr>
        </p:nvSpPr>
        <p:spPr>
          <a:xfrm>
            <a:off x="9093708" y="1714500"/>
            <a:ext cx="2679192" cy="987552"/>
          </a:xfrm>
        </p:spPr>
        <p:txBody>
          <a:bodyPr>
            <a:noAutofit/>
          </a:bodyPr>
          <a:lstStyle>
            <a:lvl1pPr marL="0" indent="0">
              <a:lnSpc>
                <a:spcPct val="100000"/>
              </a:lnSpc>
              <a:spcBef>
                <a:spcPts val="0"/>
              </a:spcBef>
              <a:buNone/>
              <a:defRPr lang="en-US" sz="2000" b="1" i="0" kern="1200" dirty="0">
                <a:solidFill>
                  <a:schemeClr val="tx2">
                    <a:lumMod val="75000"/>
                  </a:schemeClr>
                </a:solidFill>
                <a:latin typeface="Sage Text" panose="02010503040201060103" pitchFamily="2" charset="77"/>
                <a:ea typeface="+mn-ea"/>
                <a:cs typeface="+mn-cs"/>
              </a:defRPr>
            </a:lvl1pPr>
            <a:lvl2pPr marL="0" indent="0">
              <a:lnSpc>
                <a:spcPct val="100000"/>
              </a:lnSpc>
              <a:spcBef>
                <a:spcPts val="0"/>
              </a:spcBef>
              <a:buNone/>
              <a:defRPr sz="20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lvl="0" indent="0" algn="l" defTabSz="914400" rtl="0" eaLnBrk="1" latinLnBrk="0" hangingPunct="1">
              <a:lnSpc>
                <a:spcPct val="100000"/>
              </a:lnSpc>
              <a:spcBef>
                <a:spcPts val="0"/>
              </a:spcBef>
              <a:buFont typeface="Sage Text" panose="02010503040201060103" pitchFamily="50" charset="0"/>
              <a:buNone/>
            </a:pPr>
            <a:r>
              <a:rPr lang="en-US"/>
              <a:t>Click to edit master text styles</a:t>
            </a:r>
          </a:p>
          <a:p>
            <a:pPr lvl="1"/>
            <a:r>
              <a:rPr lang="en-US"/>
              <a:t>Second level</a:t>
            </a:r>
          </a:p>
        </p:txBody>
      </p:sp>
      <p:sp>
        <p:nvSpPr>
          <p:cNvPr id="9" name="Text Placeholder 6">
            <a:extLst>
              <a:ext uri="{FF2B5EF4-FFF2-40B4-BE49-F238E27FC236}">
                <a16:creationId xmlns:a16="http://schemas.microsoft.com/office/drawing/2014/main" id="{6443E19D-1EC0-9F42-8074-41EAC773D74F}"/>
              </a:ext>
            </a:extLst>
          </p:cNvPr>
          <p:cNvSpPr>
            <a:spLocks noGrp="1"/>
          </p:cNvSpPr>
          <p:nvPr>
            <p:ph type="body" sz="quarter" idx="14" hasCustomPrompt="1"/>
          </p:nvPr>
        </p:nvSpPr>
        <p:spPr>
          <a:xfrm>
            <a:off x="6254750" y="2935225"/>
            <a:ext cx="2679192" cy="987552"/>
          </a:xfrm>
        </p:spPr>
        <p:txBody>
          <a:bodyPr>
            <a:noAutofit/>
          </a:bodyPr>
          <a:lstStyle>
            <a:lvl1pPr marL="0" indent="0">
              <a:lnSpc>
                <a:spcPct val="100000"/>
              </a:lnSpc>
              <a:spcBef>
                <a:spcPts val="0"/>
              </a:spcBef>
              <a:buNone/>
              <a:defRPr lang="en-US" sz="2000" b="1" i="0" kern="1200" dirty="0">
                <a:solidFill>
                  <a:schemeClr val="tx2">
                    <a:lumMod val="75000"/>
                  </a:schemeClr>
                </a:solidFill>
                <a:latin typeface="Sage Text" panose="02010503040201060103" pitchFamily="2" charset="77"/>
                <a:ea typeface="+mn-ea"/>
                <a:cs typeface="+mn-cs"/>
              </a:defRPr>
            </a:lvl1pPr>
            <a:lvl2pPr marL="0" indent="0">
              <a:lnSpc>
                <a:spcPct val="100000"/>
              </a:lnSpc>
              <a:spcBef>
                <a:spcPts val="0"/>
              </a:spcBef>
              <a:buNone/>
              <a:defRPr sz="20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lvl="0" indent="0" algn="l" defTabSz="914400" rtl="0" eaLnBrk="1" latinLnBrk="0" hangingPunct="1">
              <a:lnSpc>
                <a:spcPct val="100000"/>
              </a:lnSpc>
              <a:spcBef>
                <a:spcPts val="0"/>
              </a:spcBef>
              <a:buFont typeface="Sage Text" panose="02010503040201060103" pitchFamily="50" charset="0"/>
              <a:buNone/>
            </a:pPr>
            <a:r>
              <a:rPr lang="en-US"/>
              <a:t>Click to edit master text styles</a:t>
            </a:r>
          </a:p>
          <a:p>
            <a:pPr lvl="1"/>
            <a:r>
              <a:rPr lang="en-US"/>
              <a:t>Second level</a:t>
            </a:r>
          </a:p>
        </p:txBody>
      </p:sp>
      <p:sp>
        <p:nvSpPr>
          <p:cNvPr id="10" name="Text Placeholder 6">
            <a:extLst>
              <a:ext uri="{FF2B5EF4-FFF2-40B4-BE49-F238E27FC236}">
                <a16:creationId xmlns:a16="http://schemas.microsoft.com/office/drawing/2014/main" id="{3266FEAE-5405-5B4A-96C7-7E534DF9F140}"/>
              </a:ext>
            </a:extLst>
          </p:cNvPr>
          <p:cNvSpPr>
            <a:spLocks noGrp="1"/>
          </p:cNvSpPr>
          <p:nvPr>
            <p:ph type="body" sz="quarter" idx="15" hasCustomPrompt="1"/>
          </p:nvPr>
        </p:nvSpPr>
        <p:spPr>
          <a:xfrm>
            <a:off x="9093708" y="2935225"/>
            <a:ext cx="2679192" cy="987552"/>
          </a:xfrm>
        </p:spPr>
        <p:txBody>
          <a:bodyPr>
            <a:noAutofit/>
          </a:bodyPr>
          <a:lstStyle>
            <a:lvl1pPr marL="0" indent="0">
              <a:lnSpc>
                <a:spcPct val="100000"/>
              </a:lnSpc>
              <a:spcBef>
                <a:spcPts val="0"/>
              </a:spcBef>
              <a:buNone/>
              <a:defRPr lang="en-US" sz="2000" b="1" i="0" kern="1200" dirty="0">
                <a:solidFill>
                  <a:schemeClr val="tx2">
                    <a:lumMod val="75000"/>
                  </a:schemeClr>
                </a:solidFill>
                <a:latin typeface="Sage Text" panose="02010503040201060103" pitchFamily="2" charset="77"/>
                <a:ea typeface="+mn-ea"/>
                <a:cs typeface="+mn-cs"/>
              </a:defRPr>
            </a:lvl1pPr>
            <a:lvl2pPr marL="0" indent="0">
              <a:lnSpc>
                <a:spcPct val="100000"/>
              </a:lnSpc>
              <a:spcBef>
                <a:spcPts val="0"/>
              </a:spcBef>
              <a:buNone/>
              <a:defRPr sz="20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lvl="0" indent="0" algn="l" defTabSz="914400" rtl="0" eaLnBrk="1" latinLnBrk="0" hangingPunct="1">
              <a:lnSpc>
                <a:spcPct val="100000"/>
              </a:lnSpc>
              <a:spcBef>
                <a:spcPts val="0"/>
              </a:spcBef>
              <a:buFont typeface="Sage Text" panose="02010503040201060103" pitchFamily="50" charset="0"/>
              <a:buNone/>
            </a:pPr>
            <a:r>
              <a:rPr lang="en-US"/>
              <a:t>Click to edit master text styles</a:t>
            </a:r>
          </a:p>
          <a:p>
            <a:pPr lvl="1"/>
            <a:r>
              <a:rPr lang="en-US"/>
              <a:t>Second level</a:t>
            </a:r>
          </a:p>
        </p:txBody>
      </p:sp>
      <p:sp>
        <p:nvSpPr>
          <p:cNvPr id="11" name="Text Placeholder 6">
            <a:extLst>
              <a:ext uri="{FF2B5EF4-FFF2-40B4-BE49-F238E27FC236}">
                <a16:creationId xmlns:a16="http://schemas.microsoft.com/office/drawing/2014/main" id="{1F6E8D08-B039-0241-BDA0-7B97F4463F02}"/>
              </a:ext>
            </a:extLst>
          </p:cNvPr>
          <p:cNvSpPr>
            <a:spLocks noGrp="1"/>
          </p:cNvSpPr>
          <p:nvPr>
            <p:ph type="body" sz="quarter" idx="16" hasCustomPrompt="1"/>
          </p:nvPr>
        </p:nvSpPr>
        <p:spPr>
          <a:xfrm>
            <a:off x="6254750" y="4155949"/>
            <a:ext cx="2679192" cy="987552"/>
          </a:xfrm>
        </p:spPr>
        <p:txBody>
          <a:bodyPr>
            <a:noAutofit/>
          </a:bodyPr>
          <a:lstStyle>
            <a:lvl1pPr marL="0" indent="0">
              <a:lnSpc>
                <a:spcPct val="100000"/>
              </a:lnSpc>
              <a:spcBef>
                <a:spcPts val="0"/>
              </a:spcBef>
              <a:buNone/>
              <a:defRPr lang="en-US" sz="2000" b="1" i="0" kern="1200" dirty="0">
                <a:solidFill>
                  <a:schemeClr val="tx2">
                    <a:lumMod val="75000"/>
                  </a:schemeClr>
                </a:solidFill>
                <a:latin typeface="Sage Text" panose="02010503040201060103" pitchFamily="2" charset="77"/>
                <a:ea typeface="+mn-ea"/>
                <a:cs typeface="+mn-cs"/>
              </a:defRPr>
            </a:lvl1pPr>
            <a:lvl2pPr marL="0" indent="0">
              <a:lnSpc>
                <a:spcPct val="100000"/>
              </a:lnSpc>
              <a:spcBef>
                <a:spcPts val="0"/>
              </a:spcBef>
              <a:buNone/>
              <a:defRPr sz="20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lvl="0" indent="0" algn="l" defTabSz="914400" rtl="0" eaLnBrk="1" latinLnBrk="0" hangingPunct="1">
              <a:lnSpc>
                <a:spcPct val="100000"/>
              </a:lnSpc>
              <a:spcBef>
                <a:spcPts val="0"/>
              </a:spcBef>
              <a:buFont typeface="Sage Text" panose="02010503040201060103" pitchFamily="50" charset="0"/>
              <a:buNone/>
            </a:pPr>
            <a:r>
              <a:rPr lang="en-US"/>
              <a:t>Click to edit master text styles</a:t>
            </a:r>
          </a:p>
          <a:p>
            <a:pPr lvl="1"/>
            <a:r>
              <a:rPr lang="en-US"/>
              <a:t>Second level</a:t>
            </a:r>
          </a:p>
        </p:txBody>
      </p:sp>
      <p:sp>
        <p:nvSpPr>
          <p:cNvPr id="12" name="Text Placeholder 6">
            <a:extLst>
              <a:ext uri="{FF2B5EF4-FFF2-40B4-BE49-F238E27FC236}">
                <a16:creationId xmlns:a16="http://schemas.microsoft.com/office/drawing/2014/main" id="{6C8D4DBE-1AA5-794B-99CD-CF8A31C27AC4}"/>
              </a:ext>
            </a:extLst>
          </p:cNvPr>
          <p:cNvSpPr>
            <a:spLocks noGrp="1"/>
          </p:cNvSpPr>
          <p:nvPr>
            <p:ph type="body" sz="quarter" idx="17" hasCustomPrompt="1"/>
          </p:nvPr>
        </p:nvSpPr>
        <p:spPr>
          <a:xfrm>
            <a:off x="9093708" y="4155949"/>
            <a:ext cx="2679192" cy="987552"/>
          </a:xfrm>
        </p:spPr>
        <p:txBody>
          <a:bodyPr>
            <a:noAutofit/>
          </a:bodyPr>
          <a:lstStyle>
            <a:lvl1pPr marL="0" indent="0">
              <a:lnSpc>
                <a:spcPct val="100000"/>
              </a:lnSpc>
              <a:spcBef>
                <a:spcPts val="0"/>
              </a:spcBef>
              <a:buNone/>
              <a:defRPr lang="en-US" sz="2000" b="1" i="0" kern="1200" dirty="0">
                <a:solidFill>
                  <a:schemeClr val="tx2">
                    <a:lumMod val="75000"/>
                  </a:schemeClr>
                </a:solidFill>
                <a:latin typeface="Sage Text" panose="02010503040201060103" pitchFamily="2" charset="77"/>
                <a:ea typeface="+mn-ea"/>
                <a:cs typeface="+mn-cs"/>
              </a:defRPr>
            </a:lvl1pPr>
            <a:lvl2pPr marL="0" indent="0">
              <a:lnSpc>
                <a:spcPct val="100000"/>
              </a:lnSpc>
              <a:spcBef>
                <a:spcPts val="0"/>
              </a:spcBef>
              <a:buNone/>
              <a:defRPr sz="200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marL="0" lvl="0" indent="0" algn="l" defTabSz="914400" rtl="0" eaLnBrk="1" latinLnBrk="0" hangingPunct="1">
              <a:lnSpc>
                <a:spcPct val="100000"/>
              </a:lnSpc>
              <a:spcBef>
                <a:spcPts val="0"/>
              </a:spcBef>
              <a:buFont typeface="Sage Text" panose="02010503040201060103" pitchFamily="50" charset="0"/>
              <a:buNone/>
            </a:pPr>
            <a:r>
              <a:rPr lang="en-US"/>
              <a:t>Click to edit master text styles</a:t>
            </a:r>
          </a:p>
          <a:p>
            <a:pPr lvl="1"/>
            <a:r>
              <a:rPr lang="en-US"/>
              <a:t>Second level</a:t>
            </a:r>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Tree>
    <p:extLst>
      <p:ext uri="{BB962C8B-B14F-4D97-AF65-F5344CB8AC3E}">
        <p14:creationId xmlns:p14="http://schemas.microsoft.com/office/powerpoint/2010/main" val="2681028316"/>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able of Contents + 1 column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80" y="301486"/>
            <a:ext cx="4427220" cy="594360"/>
          </a:xfrm>
        </p:spPr>
        <p:txBody>
          <a:bodyPr anchor="t" anchorCtr="0"/>
          <a:lstStyle>
            <a:lvl1pPr>
              <a:lnSpc>
                <a:spcPct val="100000"/>
              </a:lnSpc>
              <a:defRPr>
                <a:solidFill>
                  <a:schemeClr val="bg1"/>
                </a:solidFill>
              </a:defRPr>
            </a:lvl1pPr>
          </a:lstStyle>
          <a:p>
            <a:r>
              <a:rPr lang="en-US"/>
              <a:t>Table of contents </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sp>
        <p:nvSpPr>
          <p:cNvPr id="5" name="Text Placeholder 4">
            <a:extLst>
              <a:ext uri="{FF2B5EF4-FFF2-40B4-BE49-F238E27FC236}">
                <a16:creationId xmlns:a16="http://schemas.microsoft.com/office/drawing/2014/main" id="{8FD906B9-1A78-0C47-9042-A290B1CC441D}"/>
              </a:ext>
            </a:extLst>
          </p:cNvPr>
          <p:cNvSpPr>
            <a:spLocks noGrp="1"/>
          </p:cNvSpPr>
          <p:nvPr>
            <p:ph type="body" sz="quarter" idx="11" hasCustomPrompt="1"/>
          </p:nvPr>
        </p:nvSpPr>
        <p:spPr>
          <a:xfrm>
            <a:off x="419100" y="1714500"/>
            <a:ext cx="6934200" cy="3848100"/>
          </a:xfrm>
        </p:spPr>
        <p:txBody>
          <a:bodyPr/>
          <a:lstStyle>
            <a:lvl1pPr marL="0" indent="0">
              <a:spcBef>
                <a:spcPts val="2400"/>
              </a:spcBef>
              <a:buNone/>
              <a:defRPr b="1">
                <a:solidFill>
                  <a:schemeClr val="tx2"/>
                </a:solidFill>
              </a:defRPr>
            </a:lvl1pPr>
            <a:lvl2pPr marL="0" indent="0">
              <a:spcBef>
                <a:spcPts val="0"/>
              </a:spcBef>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34855060"/>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pos="463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Headline and content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11353799" cy="594360"/>
          </a:xfrm>
        </p:spPr>
        <p:txBody>
          <a:bodyPr anchor="t" anchorCtr="0"/>
          <a:lstStyle>
            <a:lvl1pPr>
              <a:lnSpc>
                <a:spcPct val="100000"/>
              </a:lnSpc>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21" name="Text Placeholder 20">
            <a:extLst>
              <a:ext uri="{FF2B5EF4-FFF2-40B4-BE49-F238E27FC236}">
                <a16:creationId xmlns:a16="http://schemas.microsoft.com/office/drawing/2014/main" id="{C8484F5F-DB15-9943-B465-B251BFD88B05}"/>
              </a:ext>
            </a:extLst>
          </p:cNvPr>
          <p:cNvSpPr>
            <a:spLocks noGrp="1"/>
          </p:cNvSpPr>
          <p:nvPr>
            <p:ph type="body" sz="quarter" idx="11"/>
          </p:nvPr>
        </p:nvSpPr>
        <p:spPr>
          <a:xfrm>
            <a:off x="411163" y="1714500"/>
            <a:ext cx="11353800" cy="3848100"/>
          </a:xfrm>
        </p:spPr>
        <p:txBody>
          <a:bodyPr/>
          <a:lstStyle>
            <a:lvl1pPr marL="0" indent="0">
              <a:spcBef>
                <a:spcPts val="1200"/>
              </a:spcBef>
              <a:spcAft>
                <a:spcPts val="600"/>
              </a:spcAft>
              <a:buNone/>
              <a:defRPr>
                <a:solidFill>
                  <a:schemeClr val="tx1"/>
                </a:solidFill>
              </a:defRPr>
            </a:lvl1pPr>
            <a:lvl2pPr marL="176213" indent="-176213">
              <a:spcBef>
                <a:spcPts val="1200"/>
              </a:spcBef>
              <a:spcAft>
                <a:spcPts val="900"/>
              </a:spcAft>
              <a:tabLst/>
              <a:defRPr>
                <a:solidFill>
                  <a:schemeClr val="tx1"/>
                </a:solidFill>
              </a:defRPr>
            </a:lvl2pPr>
            <a:lvl3pPr marL="522288" indent="-179388">
              <a:spcBef>
                <a:spcPts val="600"/>
              </a:spcBef>
              <a:tabLst/>
              <a:defRPr>
                <a:solidFill>
                  <a:schemeClr val="tx1"/>
                </a:solidFill>
              </a:defRPr>
            </a:lvl3pPr>
            <a:lvl4pPr marL="858838" indent="-169863">
              <a:spcBef>
                <a:spcPts val="1200"/>
              </a:spcBef>
              <a:tabLst/>
              <a:defRPr>
                <a:solidFill>
                  <a:schemeClr val="tx1"/>
                </a:solidFill>
              </a:defRPr>
            </a:lvl4pPr>
            <a:lvl5pPr marL="1203325" indent="-174625">
              <a:spcBef>
                <a:spcPts val="1200"/>
              </a:spcBef>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626414"/>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Headline only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11353799" cy="594360"/>
          </a:xfrm>
        </p:spPr>
        <p:txBody>
          <a:bodyPr anchor="t" anchorCtr="0"/>
          <a:lstStyle>
            <a:lvl1pPr>
              <a:lnSpc>
                <a:spcPct val="100000"/>
              </a:lnSpc>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Tree>
    <p:extLst>
      <p:ext uri="{BB962C8B-B14F-4D97-AF65-F5344CB8AC3E}">
        <p14:creationId xmlns:p14="http://schemas.microsoft.com/office/powerpoint/2010/main" val="1367492634"/>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 4 column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222E4-533E-0D4B-9C58-470758CF1239}"/>
              </a:ext>
            </a:extLst>
          </p:cNvPr>
          <p:cNvSpPr>
            <a:spLocks noGrp="1"/>
          </p:cNvSpPr>
          <p:nvPr>
            <p:ph type="title" hasCustomPrompt="1"/>
          </p:nvPr>
        </p:nvSpPr>
        <p:spPr/>
        <p:txBody>
          <a:bodyPr>
            <a:noAutofit/>
          </a:bodyPr>
          <a:lstStyle/>
          <a:p>
            <a:r>
              <a:rPr lang="en-US"/>
              <a:t>Click to edit master title style</a:t>
            </a:r>
          </a:p>
        </p:txBody>
      </p:sp>
      <p:sp>
        <p:nvSpPr>
          <p:cNvPr id="3" name="Content Placeholder 2">
            <a:extLst>
              <a:ext uri="{FF2B5EF4-FFF2-40B4-BE49-F238E27FC236}">
                <a16:creationId xmlns:a16="http://schemas.microsoft.com/office/drawing/2014/main" id="{8899859F-F708-8B4B-B3E2-6B76F8B27809}"/>
              </a:ext>
            </a:extLst>
          </p:cNvPr>
          <p:cNvSpPr>
            <a:spLocks noGrp="1"/>
          </p:cNvSpPr>
          <p:nvPr>
            <p:ph idx="1" hasCustomPrompt="1"/>
          </p:nvPr>
        </p:nvSpPr>
        <p:spPr>
          <a:xfrm>
            <a:off x="419100" y="2928938"/>
            <a:ext cx="2560320" cy="2624328"/>
          </a:xfrm>
        </p:spPr>
        <p:txBody>
          <a:bodyPr>
            <a:noAutofit/>
          </a:bodyPr>
          <a:lstStyle>
            <a:lvl1pPr marL="0" indent="0">
              <a:spcBef>
                <a:spcPts val="1200"/>
              </a:spcBef>
              <a:spcAft>
                <a:spcPts val="600"/>
              </a:spcAft>
              <a:buNone/>
              <a:defRPr sz="1600"/>
            </a:lvl1pPr>
            <a:lvl2pPr marL="176213" indent="-176213">
              <a:spcBef>
                <a:spcPts val="600"/>
              </a:spcBef>
              <a:spcAft>
                <a:spcPts val="300"/>
              </a:spcAft>
              <a:tabLst/>
              <a:defRPr sz="1600"/>
            </a:lvl2pPr>
            <a:lvl3pPr marL="522288" indent="-179388">
              <a:spcBef>
                <a:spcPts val="300"/>
              </a:spcBef>
              <a:tabLst/>
              <a:defRPr sz="1600"/>
            </a:lvl3pPr>
            <a:lvl4pPr marL="858838" indent="-169863">
              <a:spcBef>
                <a:spcPts val="300"/>
              </a:spcBef>
              <a:tabLst/>
              <a:defRPr sz="1600"/>
            </a:lvl4pPr>
            <a:lvl5pPr marL="1203325" indent="-174625">
              <a:spcBef>
                <a:spcPts val="300"/>
              </a:spcBef>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F0A23A8-24CE-D549-B49A-9AAFA9EC0A3F}"/>
              </a:ext>
            </a:extLst>
          </p:cNvPr>
          <p:cNvSpPr>
            <a:spLocks noGrp="1"/>
          </p:cNvSpPr>
          <p:nvPr>
            <p:ph type="sldNum" sz="quarter" idx="12"/>
          </p:nvPr>
        </p:nvSpPr>
        <p:spPr/>
        <p:txBody>
          <a:bodyPr/>
          <a:lstStyle/>
          <a:p>
            <a:fld id="{888928BD-9DD5-4B49-B597-3FD2BD4272DD}" type="slidenum">
              <a:rPr lang="en-US" smtClean="0"/>
              <a:t>‹#›</a:t>
            </a:fld>
            <a:endParaRPr lang="en-US"/>
          </a:p>
        </p:txBody>
      </p:sp>
      <p:sp>
        <p:nvSpPr>
          <p:cNvPr id="7" name="Content Placeholder 2">
            <a:extLst>
              <a:ext uri="{FF2B5EF4-FFF2-40B4-BE49-F238E27FC236}">
                <a16:creationId xmlns:a16="http://schemas.microsoft.com/office/drawing/2014/main" id="{8AEC32C2-6AD7-F244-940D-8B63DF35AB4F}"/>
              </a:ext>
            </a:extLst>
          </p:cNvPr>
          <p:cNvSpPr>
            <a:spLocks noGrp="1"/>
          </p:cNvSpPr>
          <p:nvPr>
            <p:ph idx="13" hasCustomPrompt="1"/>
          </p:nvPr>
        </p:nvSpPr>
        <p:spPr>
          <a:xfrm>
            <a:off x="3352377" y="2928938"/>
            <a:ext cx="2560320" cy="2624328"/>
          </a:xfrm>
        </p:spPr>
        <p:txBody>
          <a:bodyPr>
            <a:noAutofit/>
          </a:bodyPr>
          <a:lstStyle>
            <a:lvl1pPr marL="0" indent="0">
              <a:spcBef>
                <a:spcPts val="1200"/>
              </a:spcBef>
              <a:spcAft>
                <a:spcPts val="600"/>
              </a:spcAft>
              <a:buNone/>
              <a:defRPr sz="1600"/>
            </a:lvl1pPr>
            <a:lvl2pPr marL="176213" indent="-176213">
              <a:spcBef>
                <a:spcPts val="600"/>
              </a:spcBef>
              <a:spcAft>
                <a:spcPts val="300"/>
              </a:spcAft>
              <a:tabLst/>
              <a:defRPr sz="1600"/>
            </a:lvl2pPr>
            <a:lvl3pPr marL="522288" indent="-179388">
              <a:spcBef>
                <a:spcPts val="300"/>
              </a:spcBef>
              <a:tabLst/>
              <a:defRPr sz="1600"/>
            </a:lvl3pPr>
            <a:lvl4pPr marL="858838" indent="-169863">
              <a:spcBef>
                <a:spcPts val="300"/>
              </a:spcBef>
              <a:tabLst/>
              <a:defRPr sz="1600"/>
            </a:lvl4pPr>
            <a:lvl5pPr marL="1203325" indent="-174625">
              <a:spcBef>
                <a:spcPts val="300"/>
              </a:spcBef>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DACECF3C-D386-DB4C-813F-CA14ADC2E87B}"/>
              </a:ext>
            </a:extLst>
          </p:cNvPr>
          <p:cNvSpPr>
            <a:spLocks noGrp="1"/>
          </p:cNvSpPr>
          <p:nvPr>
            <p:ph idx="14" hasCustomPrompt="1"/>
          </p:nvPr>
        </p:nvSpPr>
        <p:spPr>
          <a:xfrm>
            <a:off x="6285654" y="2928938"/>
            <a:ext cx="2560320" cy="2624328"/>
          </a:xfrm>
        </p:spPr>
        <p:txBody>
          <a:bodyPr>
            <a:noAutofit/>
          </a:bodyPr>
          <a:lstStyle>
            <a:lvl1pPr marL="0" indent="0">
              <a:spcBef>
                <a:spcPts val="1200"/>
              </a:spcBef>
              <a:spcAft>
                <a:spcPts val="600"/>
              </a:spcAft>
              <a:buNone/>
              <a:defRPr sz="1600"/>
            </a:lvl1pPr>
            <a:lvl2pPr marL="176213" indent="-176213">
              <a:spcBef>
                <a:spcPts val="600"/>
              </a:spcBef>
              <a:spcAft>
                <a:spcPts val="300"/>
              </a:spcAft>
              <a:tabLst/>
              <a:defRPr sz="1600"/>
            </a:lvl2pPr>
            <a:lvl3pPr marL="522288" indent="-179388">
              <a:spcBef>
                <a:spcPts val="300"/>
              </a:spcBef>
              <a:tabLst/>
              <a:defRPr sz="1600"/>
            </a:lvl3pPr>
            <a:lvl4pPr marL="858838" indent="-169863">
              <a:spcBef>
                <a:spcPts val="300"/>
              </a:spcBef>
              <a:tabLst/>
              <a:defRPr sz="1600"/>
            </a:lvl4pPr>
            <a:lvl5pPr marL="1203325" indent="-174625">
              <a:spcBef>
                <a:spcPts val="300"/>
              </a:spcBef>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06B78513-DC90-F147-B0DD-4553FA80DEDF}"/>
              </a:ext>
            </a:extLst>
          </p:cNvPr>
          <p:cNvSpPr>
            <a:spLocks noGrp="1"/>
          </p:cNvSpPr>
          <p:nvPr>
            <p:ph idx="15" hasCustomPrompt="1"/>
          </p:nvPr>
        </p:nvSpPr>
        <p:spPr>
          <a:xfrm>
            <a:off x="9218930" y="2928938"/>
            <a:ext cx="2560320" cy="2624328"/>
          </a:xfrm>
        </p:spPr>
        <p:txBody>
          <a:bodyPr>
            <a:noAutofit/>
          </a:bodyPr>
          <a:lstStyle>
            <a:lvl1pPr marL="0" indent="0">
              <a:spcBef>
                <a:spcPts val="1200"/>
              </a:spcBef>
              <a:spcAft>
                <a:spcPts val="600"/>
              </a:spcAft>
              <a:buNone/>
              <a:defRPr sz="1600"/>
            </a:lvl1pPr>
            <a:lvl2pPr marL="176213" indent="-176213">
              <a:spcBef>
                <a:spcPts val="600"/>
              </a:spcBef>
              <a:spcAft>
                <a:spcPts val="300"/>
              </a:spcAft>
              <a:tabLst/>
              <a:defRPr sz="1600"/>
            </a:lvl2pPr>
            <a:lvl3pPr marL="522288" indent="-179388">
              <a:spcBef>
                <a:spcPts val="300"/>
              </a:spcBef>
              <a:tabLst/>
              <a:defRPr sz="1600"/>
            </a:lvl3pPr>
            <a:lvl4pPr marL="858838" indent="-169863">
              <a:spcBef>
                <a:spcPts val="300"/>
              </a:spcBef>
              <a:tabLst/>
              <a:defRPr sz="1600"/>
            </a:lvl4pPr>
            <a:lvl5pPr marL="1203325" indent="-174625">
              <a:spcBef>
                <a:spcPts val="300"/>
              </a:spcBef>
              <a:tabLs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4226270"/>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184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ubtitle and content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11353799" cy="594360"/>
          </a:xfrm>
        </p:spPr>
        <p:txBody>
          <a:bodyPr anchor="t" anchorCtr="0"/>
          <a:lstStyle>
            <a:lvl1pPr>
              <a:lnSpc>
                <a:spcPct val="100000"/>
              </a:lnSpc>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9098" y="1138680"/>
            <a:ext cx="11346180" cy="438912"/>
          </a:xfrm>
        </p:spPr>
        <p:txBody>
          <a:bodyPr>
            <a:noAutofit/>
          </a:bodyPr>
          <a:lstStyle>
            <a:lvl1pPr marL="0" indent="0">
              <a:buNone/>
              <a:defRPr b="1">
                <a:solidFill>
                  <a:schemeClr val="tx2">
                    <a:lumMod val="75000"/>
                  </a:schemeClr>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a:t>Click to edit master text styles</a:t>
            </a:r>
          </a:p>
        </p:txBody>
      </p:sp>
      <p:sp>
        <p:nvSpPr>
          <p:cNvPr id="11" name="Text Placeholder 20">
            <a:extLst>
              <a:ext uri="{FF2B5EF4-FFF2-40B4-BE49-F238E27FC236}">
                <a16:creationId xmlns:a16="http://schemas.microsoft.com/office/drawing/2014/main" id="{69A660AC-EF18-7F41-8412-80E0F40E7526}"/>
              </a:ext>
            </a:extLst>
          </p:cNvPr>
          <p:cNvSpPr>
            <a:spLocks noGrp="1"/>
          </p:cNvSpPr>
          <p:nvPr>
            <p:ph type="body" sz="quarter" idx="11"/>
          </p:nvPr>
        </p:nvSpPr>
        <p:spPr>
          <a:xfrm>
            <a:off x="411163" y="1714500"/>
            <a:ext cx="11353800" cy="3848100"/>
          </a:xfrm>
        </p:spPr>
        <p:txBody>
          <a:bodyPr/>
          <a:lstStyle>
            <a:lvl1pPr marL="0" indent="0">
              <a:spcBef>
                <a:spcPts val="1200"/>
              </a:spcBef>
              <a:spcAft>
                <a:spcPts val="600"/>
              </a:spcAft>
              <a:buNone/>
              <a:defRPr>
                <a:solidFill>
                  <a:schemeClr val="tx1"/>
                </a:solidFill>
              </a:defRPr>
            </a:lvl1pPr>
            <a:lvl2pPr marL="176213" indent="-176213">
              <a:spcBef>
                <a:spcPts val="1200"/>
              </a:spcBef>
              <a:spcAft>
                <a:spcPts val="900"/>
              </a:spcAft>
              <a:tabLst/>
              <a:defRPr>
                <a:solidFill>
                  <a:schemeClr val="tx1"/>
                </a:solidFill>
              </a:defRPr>
            </a:lvl2pPr>
            <a:lvl3pPr marL="522288" indent="-179388">
              <a:spcBef>
                <a:spcPts val="600"/>
              </a:spcBef>
              <a:tabLst/>
              <a:defRPr>
                <a:solidFill>
                  <a:schemeClr val="tx1"/>
                </a:solidFill>
              </a:defRPr>
            </a:lvl3pPr>
            <a:lvl4pPr marL="858838" indent="-169863">
              <a:spcBef>
                <a:spcPts val="1200"/>
              </a:spcBef>
              <a:tabLst/>
              <a:defRPr>
                <a:solidFill>
                  <a:schemeClr val="tx1"/>
                </a:solidFill>
              </a:defRPr>
            </a:lvl4pPr>
            <a:lvl5pPr marL="1203325" indent="-174625">
              <a:spcBef>
                <a:spcPts val="1200"/>
              </a:spcBef>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0247356"/>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and sub-title - no bar layou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49E1E-535D-9240-9A40-878B7DF945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11353799" cy="594360"/>
          </a:xfrm>
        </p:spPr>
        <p:txBody>
          <a:bodyPr anchor="t" anchorCtr="0"/>
          <a:lstStyle>
            <a:lvl1pPr>
              <a:lnSpc>
                <a:spcPct val="100000"/>
              </a:lnSpc>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a:p>
        </p:txBody>
      </p:sp>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9098" y="1138680"/>
            <a:ext cx="11346180" cy="438912"/>
          </a:xfrm>
        </p:spPr>
        <p:txBody>
          <a:bodyPr>
            <a:noAutofit/>
          </a:bodyPr>
          <a:lstStyle>
            <a:lvl1pPr marL="0" indent="0">
              <a:buNone/>
              <a:defRPr b="1">
                <a:solidFill>
                  <a:schemeClr val="tx2">
                    <a:lumMod val="75000"/>
                  </a:schemeClr>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4272905351"/>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itle and sub-title only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11353799" cy="594360"/>
          </a:xfrm>
        </p:spPr>
        <p:txBody>
          <a:bodyPr anchor="t" anchorCtr="0"/>
          <a:lstStyle>
            <a:lvl1pPr>
              <a:lnSpc>
                <a:spcPct val="100000"/>
              </a:lnSpc>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9098" y="1138680"/>
            <a:ext cx="11346180" cy="438912"/>
          </a:xfrm>
        </p:spPr>
        <p:txBody>
          <a:bodyPr>
            <a:noAutofit/>
          </a:bodyPr>
          <a:lstStyle>
            <a:lvl1pPr marL="0" indent="0">
              <a:buNone/>
              <a:defRPr b="1">
                <a:solidFill>
                  <a:schemeClr val="tx2">
                    <a:lumMod val="75000"/>
                  </a:schemeClr>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126673970"/>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content + photo layout">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B049E1E-535D-9240-9A40-878B7DF945B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80" y="301486"/>
            <a:ext cx="5112628" cy="594360"/>
          </a:xfrm>
        </p:spPr>
        <p:txBody>
          <a:bodyPr anchor="t" anchorCtr="0"/>
          <a:lstStyle>
            <a:lvl1pPr>
              <a:lnSpc>
                <a:spcPct val="100000"/>
              </a:lnSpc>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a:p>
        </p:txBody>
      </p:sp>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9" name="Picture Placeholder 9">
            <a:extLst>
              <a:ext uri="{FF2B5EF4-FFF2-40B4-BE49-F238E27FC236}">
                <a16:creationId xmlns:a16="http://schemas.microsoft.com/office/drawing/2014/main" id="{FD3B73DE-1027-A345-8799-2CB21B752E4A}"/>
              </a:ext>
            </a:extLst>
          </p:cNvPr>
          <p:cNvSpPr>
            <a:spLocks noGrp="1"/>
          </p:cNvSpPr>
          <p:nvPr>
            <p:ph type="pic" sz="quarter" idx="13"/>
          </p:nvPr>
        </p:nvSpPr>
        <p:spPr>
          <a:xfrm>
            <a:off x="6254749" y="-8473"/>
            <a:ext cx="5953271" cy="6220361"/>
          </a:xfrm>
          <a:custGeom>
            <a:avLst/>
            <a:gdLst>
              <a:gd name="connsiteX0" fmla="*/ 0 w 8097830"/>
              <a:gd name="connsiteY0" fmla="*/ 1780875 h 8534400"/>
              <a:gd name="connsiteX1" fmla="*/ 1780875 w 8097830"/>
              <a:gd name="connsiteY1" fmla="*/ 0 h 8534400"/>
              <a:gd name="connsiteX2" fmla="*/ 6316955 w 8097830"/>
              <a:gd name="connsiteY2" fmla="*/ 0 h 8534400"/>
              <a:gd name="connsiteX3" fmla="*/ 8097830 w 8097830"/>
              <a:gd name="connsiteY3" fmla="*/ 1780875 h 8534400"/>
              <a:gd name="connsiteX4" fmla="*/ 8097830 w 8097830"/>
              <a:gd name="connsiteY4" fmla="*/ 6753525 h 8534400"/>
              <a:gd name="connsiteX5" fmla="*/ 6316955 w 8097830"/>
              <a:gd name="connsiteY5" fmla="*/ 8534400 h 8534400"/>
              <a:gd name="connsiteX6" fmla="*/ 1780875 w 8097830"/>
              <a:gd name="connsiteY6" fmla="*/ 8534400 h 8534400"/>
              <a:gd name="connsiteX7" fmla="*/ 0 w 8097830"/>
              <a:gd name="connsiteY7" fmla="*/ 6753525 h 8534400"/>
              <a:gd name="connsiteX8" fmla="*/ 0 w 8097830"/>
              <a:gd name="connsiteY8" fmla="*/ 1780875 h 8534400"/>
              <a:gd name="connsiteX0" fmla="*/ 0 w 8150271"/>
              <a:gd name="connsiteY0" fmla="*/ 1780875 h 8534400"/>
              <a:gd name="connsiteX1" fmla="*/ 1780875 w 8150271"/>
              <a:gd name="connsiteY1" fmla="*/ 0 h 8534400"/>
              <a:gd name="connsiteX2" fmla="*/ 6316955 w 8150271"/>
              <a:gd name="connsiteY2" fmla="*/ 0 h 8534400"/>
              <a:gd name="connsiteX3" fmla="*/ 7988300 w 8150271"/>
              <a:gd name="connsiteY3" fmla="*/ 1158339 h 8534400"/>
              <a:gd name="connsiteX4" fmla="*/ 8097830 w 8150271"/>
              <a:gd name="connsiteY4" fmla="*/ 1780875 h 8534400"/>
              <a:gd name="connsiteX5" fmla="*/ 8097830 w 8150271"/>
              <a:gd name="connsiteY5" fmla="*/ 6753525 h 8534400"/>
              <a:gd name="connsiteX6" fmla="*/ 6316955 w 8150271"/>
              <a:gd name="connsiteY6" fmla="*/ 8534400 h 8534400"/>
              <a:gd name="connsiteX7" fmla="*/ 1780875 w 8150271"/>
              <a:gd name="connsiteY7" fmla="*/ 8534400 h 8534400"/>
              <a:gd name="connsiteX8" fmla="*/ 0 w 8150271"/>
              <a:gd name="connsiteY8" fmla="*/ 6753525 h 8534400"/>
              <a:gd name="connsiteX9" fmla="*/ 0 w 8150271"/>
              <a:gd name="connsiteY9" fmla="*/ 1780875 h 8534400"/>
              <a:gd name="connsiteX0" fmla="*/ 0 w 8097830"/>
              <a:gd name="connsiteY0" fmla="*/ 1780875 h 8534400"/>
              <a:gd name="connsiteX1" fmla="*/ 1780875 w 8097830"/>
              <a:gd name="connsiteY1" fmla="*/ 0 h 8534400"/>
              <a:gd name="connsiteX2" fmla="*/ 6316955 w 8097830"/>
              <a:gd name="connsiteY2" fmla="*/ 0 h 8534400"/>
              <a:gd name="connsiteX3" fmla="*/ 5981700 w 8097830"/>
              <a:gd name="connsiteY3" fmla="*/ 1552039 h 8534400"/>
              <a:gd name="connsiteX4" fmla="*/ 8097830 w 8097830"/>
              <a:gd name="connsiteY4" fmla="*/ 1780875 h 8534400"/>
              <a:gd name="connsiteX5" fmla="*/ 8097830 w 8097830"/>
              <a:gd name="connsiteY5" fmla="*/ 6753525 h 8534400"/>
              <a:gd name="connsiteX6" fmla="*/ 6316955 w 8097830"/>
              <a:gd name="connsiteY6" fmla="*/ 8534400 h 8534400"/>
              <a:gd name="connsiteX7" fmla="*/ 1780875 w 8097830"/>
              <a:gd name="connsiteY7" fmla="*/ 8534400 h 8534400"/>
              <a:gd name="connsiteX8" fmla="*/ 0 w 8097830"/>
              <a:gd name="connsiteY8" fmla="*/ 6753525 h 8534400"/>
              <a:gd name="connsiteX9" fmla="*/ 0 w 8097830"/>
              <a:gd name="connsiteY9"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18252 w 8116082"/>
              <a:gd name="connsiteY0" fmla="*/ 1780875 h 8534400"/>
              <a:gd name="connsiteX1" fmla="*/ 21427 w 8116082"/>
              <a:gd name="connsiteY1" fmla="*/ 1548864 h 8534400"/>
              <a:gd name="connsiteX2" fmla="*/ 297652 w 8116082"/>
              <a:gd name="connsiteY2" fmla="*/ 812264 h 8534400"/>
              <a:gd name="connsiteX3" fmla="*/ 1799127 w 8116082"/>
              <a:gd name="connsiteY3" fmla="*/ 0 h 8534400"/>
              <a:gd name="connsiteX4" fmla="*/ 6335207 w 8116082"/>
              <a:gd name="connsiteY4" fmla="*/ 0 h 8534400"/>
              <a:gd name="connsiteX5" fmla="*/ 5999952 w 8116082"/>
              <a:gd name="connsiteY5" fmla="*/ 1552039 h 8534400"/>
              <a:gd name="connsiteX6" fmla="*/ 8116082 w 8116082"/>
              <a:gd name="connsiteY6" fmla="*/ 1780875 h 8534400"/>
              <a:gd name="connsiteX7" fmla="*/ 8116082 w 8116082"/>
              <a:gd name="connsiteY7" fmla="*/ 6753525 h 8534400"/>
              <a:gd name="connsiteX8" fmla="*/ 6335207 w 8116082"/>
              <a:gd name="connsiteY8" fmla="*/ 8534400 h 8534400"/>
              <a:gd name="connsiteX9" fmla="*/ 1799127 w 8116082"/>
              <a:gd name="connsiteY9" fmla="*/ 8534400 h 8534400"/>
              <a:gd name="connsiteX10" fmla="*/ 18252 w 8116082"/>
              <a:gd name="connsiteY10" fmla="*/ 6753525 h 8534400"/>
              <a:gd name="connsiteX11" fmla="*/ 18252 w 8116082"/>
              <a:gd name="connsiteY11" fmla="*/ 1780875 h 8534400"/>
              <a:gd name="connsiteX0" fmla="*/ 14027 w 8111857"/>
              <a:gd name="connsiteY0" fmla="*/ 1780875 h 8534400"/>
              <a:gd name="connsiteX1" fmla="*/ 17202 w 8111857"/>
              <a:gd name="connsiteY1" fmla="*/ 1548864 h 8534400"/>
              <a:gd name="connsiteX2" fmla="*/ 293427 w 8111857"/>
              <a:gd name="connsiteY2" fmla="*/ 812264 h 8534400"/>
              <a:gd name="connsiteX3" fmla="*/ 1794902 w 8111857"/>
              <a:gd name="connsiteY3" fmla="*/ 0 h 8534400"/>
              <a:gd name="connsiteX4" fmla="*/ 6330982 w 8111857"/>
              <a:gd name="connsiteY4" fmla="*/ 0 h 8534400"/>
              <a:gd name="connsiteX5" fmla="*/ 5995727 w 8111857"/>
              <a:gd name="connsiteY5" fmla="*/ 1552039 h 8534400"/>
              <a:gd name="connsiteX6" fmla="*/ 8111857 w 8111857"/>
              <a:gd name="connsiteY6" fmla="*/ 1780875 h 8534400"/>
              <a:gd name="connsiteX7" fmla="*/ 8111857 w 8111857"/>
              <a:gd name="connsiteY7" fmla="*/ 6753525 h 8534400"/>
              <a:gd name="connsiteX8" fmla="*/ 6330982 w 8111857"/>
              <a:gd name="connsiteY8" fmla="*/ 8534400 h 8534400"/>
              <a:gd name="connsiteX9" fmla="*/ 1794902 w 8111857"/>
              <a:gd name="connsiteY9" fmla="*/ 8534400 h 8534400"/>
              <a:gd name="connsiteX10" fmla="*/ 14027 w 8111857"/>
              <a:gd name="connsiteY10" fmla="*/ 6753525 h 8534400"/>
              <a:gd name="connsiteX11" fmla="*/ 14027 w 8111857"/>
              <a:gd name="connsiteY11" fmla="*/ 1780875 h 8534400"/>
              <a:gd name="connsiteX0" fmla="*/ 14027 w 8111857"/>
              <a:gd name="connsiteY0" fmla="*/ 1795726 h 8549251"/>
              <a:gd name="connsiteX1" fmla="*/ 17202 w 8111857"/>
              <a:gd name="connsiteY1" fmla="*/ 1563715 h 8549251"/>
              <a:gd name="connsiteX2" fmla="*/ 293427 w 8111857"/>
              <a:gd name="connsiteY2" fmla="*/ 827115 h 8549251"/>
              <a:gd name="connsiteX3" fmla="*/ 6330982 w 8111857"/>
              <a:gd name="connsiteY3" fmla="*/ 14851 h 8549251"/>
              <a:gd name="connsiteX4" fmla="*/ 5995727 w 8111857"/>
              <a:gd name="connsiteY4" fmla="*/ 1566890 h 8549251"/>
              <a:gd name="connsiteX5" fmla="*/ 8111857 w 8111857"/>
              <a:gd name="connsiteY5" fmla="*/ 1795726 h 8549251"/>
              <a:gd name="connsiteX6" fmla="*/ 8111857 w 8111857"/>
              <a:gd name="connsiteY6" fmla="*/ 6768376 h 8549251"/>
              <a:gd name="connsiteX7" fmla="*/ 6330982 w 8111857"/>
              <a:gd name="connsiteY7" fmla="*/ 8549251 h 8549251"/>
              <a:gd name="connsiteX8" fmla="*/ 1794902 w 8111857"/>
              <a:gd name="connsiteY8" fmla="*/ 8549251 h 8549251"/>
              <a:gd name="connsiteX9" fmla="*/ 14027 w 8111857"/>
              <a:gd name="connsiteY9" fmla="*/ 6768376 h 8549251"/>
              <a:gd name="connsiteX10" fmla="*/ 14027 w 8111857"/>
              <a:gd name="connsiteY10" fmla="*/ 1795726 h 8549251"/>
              <a:gd name="connsiteX0" fmla="*/ 14027 w 8111857"/>
              <a:gd name="connsiteY0" fmla="*/ 1786760 h 8540285"/>
              <a:gd name="connsiteX1" fmla="*/ 17202 w 8111857"/>
              <a:gd name="connsiteY1" fmla="*/ 1554749 h 8540285"/>
              <a:gd name="connsiteX2" fmla="*/ 293427 w 8111857"/>
              <a:gd name="connsiteY2" fmla="*/ 818149 h 8540285"/>
              <a:gd name="connsiteX3" fmla="*/ 6330982 w 8111857"/>
              <a:gd name="connsiteY3" fmla="*/ 15029 h 8540285"/>
              <a:gd name="connsiteX4" fmla="*/ 5995727 w 8111857"/>
              <a:gd name="connsiteY4" fmla="*/ 1557924 h 8540285"/>
              <a:gd name="connsiteX5" fmla="*/ 8111857 w 8111857"/>
              <a:gd name="connsiteY5" fmla="*/ 1786760 h 8540285"/>
              <a:gd name="connsiteX6" fmla="*/ 8111857 w 8111857"/>
              <a:gd name="connsiteY6" fmla="*/ 6759410 h 8540285"/>
              <a:gd name="connsiteX7" fmla="*/ 6330982 w 8111857"/>
              <a:gd name="connsiteY7" fmla="*/ 8540285 h 8540285"/>
              <a:gd name="connsiteX8" fmla="*/ 1794902 w 8111857"/>
              <a:gd name="connsiteY8" fmla="*/ 8540285 h 8540285"/>
              <a:gd name="connsiteX9" fmla="*/ 14027 w 8111857"/>
              <a:gd name="connsiteY9" fmla="*/ 6759410 h 8540285"/>
              <a:gd name="connsiteX10" fmla="*/ 14027 w 8111857"/>
              <a:gd name="connsiteY10" fmla="*/ 1786760 h 8540285"/>
              <a:gd name="connsiteX0" fmla="*/ 14027 w 8111857"/>
              <a:gd name="connsiteY0" fmla="*/ 968611 h 7722136"/>
              <a:gd name="connsiteX1" fmla="*/ 17202 w 8111857"/>
              <a:gd name="connsiteY1" fmla="*/ 736600 h 7722136"/>
              <a:gd name="connsiteX2" fmla="*/ 293427 w 8111857"/>
              <a:gd name="connsiteY2" fmla="*/ 0 h 7722136"/>
              <a:gd name="connsiteX3" fmla="*/ 5995727 w 8111857"/>
              <a:gd name="connsiteY3" fmla="*/ 739775 h 7722136"/>
              <a:gd name="connsiteX4" fmla="*/ 8111857 w 8111857"/>
              <a:gd name="connsiteY4" fmla="*/ 968611 h 7722136"/>
              <a:gd name="connsiteX5" fmla="*/ 8111857 w 8111857"/>
              <a:gd name="connsiteY5" fmla="*/ 5941261 h 7722136"/>
              <a:gd name="connsiteX6" fmla="*/ 6330982 w 8111857"/>
              <a:gd name="connsiteY6" fmla="*/ 7722136 h 7722136"/>
              <a:gd name="connsiteX7" fmla="*/ 1794902 w 8111857"/>
              <a:gd name="connsiteY7" fmla="*/ 7722136 h 7722136"/>
              <a:gd name="connsiteX8" fmla="*/ 14027 w 8111857"/>
              <a:gd name="connsiteY8" fmla="*/ 5941261 h 7722136"/>
              <a:gd name="connsiteX9" fmla="*/ 14027 w 8111857"/>
              <a:gd name="connsiteY9" fmla="*/ 968611 h 7722136"/>
              <a:gd name="connsiteX0" fmla="*/ 7684 w 8105514"/>
              <a:gd name="connsiteY0" fmla="*/ 968611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968611 h 7722136"/>
              <a:gd name="connsiteX0" fmla="*/ 7684 w 8105514"/>
              <a:gd name="connsiteY0" fmla="*/ 749536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749536 h 7722136"/>
              <a:gd name="connsiteX0" fmla="*/ 236220 w 8334050"/>
              <a:gd name="connsiteY0" fmla="*/ 774564 h 7747164"/>
              <a:gd name="connsiteX1" fmla="*/ 515620 w 8334050"/>
              <a:gd name="connsiteY1" fmla="*/ 25028 h 7747164"/>
              <a:gd name="connsiteX2" fmla="*/ 6217920 w 8334050"/>
              <a:gd name="connsiteY2" fmla="*/ 764803 h 7747164"/>
              <a:gd name="connsiteX3" fmla="*/ 8334050 w 8334050"/>
              <a:gd name="connsiteY3" fmla="*/ 993639 h 7747164"/>
              <a:gd name="connsiteX4" fmla="*/ 8334050 w 8334050"/>
              <a:gd name="connsiteY4" fmla="*/ 5966289 h 7747164"/>
              <a:gd name="connsiteX5" fmla="*/ 6553175 w 8334050"/>
              <a:gd name="connsiteY5" fmla="*/ 7747164 h 7747164"/>
              <a:gd name="connsiteX6" fmla="*/ 2017095 w 8334050"/>
              <a:gd name="connsiteY6" fmla="*/ 7747164 h 7747164"/>
              <a:gd name="connsiteX7" fmla="*/ 236220 w 8334050"/>
              <a:gd name="connsiteY7" fmla="*/ 5966289 h 7747164"/>
              <a:gd name="connsiteX8" fmla="*/ 236220 w 8334050"/>
              <a:gd name="connsiteY8" fmla="*/ 774564 h 7747164"/>
              <a:gd name="connsiteX0" fmla="*/ 0 w 8097830"/>
              <a:gd name="connsiteY0" fmla="*/ 396179 h 7368779"/>
              <a:gd name="connsiteX1" fmla="*/ 5981700 w 8097830"/>
              <a:gd name="connsiteY1" fmla="*/ 386418 h 7368779"/>
              <a:gd name="connsiteX2" fmla="*/ 8097830 w 8097830"/>
              <a:gd name="connsiteY2" fmla="*/ 615254 h 7368779"/>
              <a:gd name="connsiteX3" fmla="*/ 8097830 w 8097830"/>
              <a:gd name="connsiteY3" fmla="*/ 5587904 h 7368779"/>
              <a:gd name="connsiteX4" fmla="*/ 6316955 w 8097830"/>
              <a:gd name="connsiteY4" fmla="*/ 7368779 h 7368779"/>
              <a:gd name="connsiteX5" fmla="*/ 1780875 w 8097830"/>
              <a:gd name="connsiteY5" fmla="*/ 7368779 h 7368779"/>
              <a:gd name="connsiteX6" fmla="*/ 0 w 8097830"/>
              <a:gd name="connsiteY6" fmla="*/ 5587904 h 7368779"/>
              <a:gd name="connsiteX7" fmla="*/ 0 w 8097830"/>
              <a:gd name="connsiteY7" fmla="*/ 396179 h 7368779"/>
              <a:gd name="connsiteX0" fmla="*/ 0 w 8097830"/>
              <a:gd name="connsiteY0" fmla="*/ 397045 h 7366470"/>
              <a:gd name="connsiteX1" fmla="*/ 5981700 w 8097830"/>
              <a:gd name="connsiteY1" fmla="*/ 384109 h 7366470"/>
              <a:gd name="connsiteX2" fmla="*/ 8097830 w 8097830"/>
              <a:gd name="connsiteY2" fmla="*/ 612945 h 7366470"/>
              <a:gd name="connsiteX3" fmla="*/ 8097830 w 8097830"/>
              <a:gd name="connsiteY3" fmla="*/ 5585595 h 7366470"/>
              <a:gd name="connsiteX4" fmla="*/ 6316955 w 8097830"/>
              <a:gd name="connsiteY4" fmla="*/ 7366470 h 7366470"/>
              <a:gd name="connsiteX5" fmla="*/ 1780875 w 8097830"/>
              <a:gd name="connsiteY5" fmla="*/ 7366470 h 7366470"/>
              <a:gd name="connsiteX6" fmla="*/ 0 w 8097830"/>
              <a:gd name="connsiteY6" fmla="*/ 5585595 h 7366470"/>
              <a:gd name="connsiteX7" fmla="*/ 0 w 8097830"/>
              <a:gd name="connsiteY7" fmla="*/ 397045 h 7366470"/>
              <a:gd name="connsiteX0" fmla="*/ 0 w 8097830"/>
              <a:gd name="connsiteY0" fmla="*/ 191935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0 w 8097830"/>
              <a:gd name="connsiteY7" fmla="*/ 191935 h 7161360"/>
              <a:gd name="connsiteX0" fmla="*/ 6350 w 8097830"/>
              <a:gd name="connsiteY0" fmla="*/ 182410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6350 w 8097830"/>
              <a:gd name="connsiteY7" fmla="*/ 18241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6317566 w 8098441"/>
              <a:gd name="connsiteY4" fmla="*/ 71613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5981016 w 8098441"/>
              <a:gd name="connsiteY4" fmla="*/ 70470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593 w 8098423"/>
              <a:gd name="connsiteY0" fmla="*/ 176060 h 7047060"/>
              <a:gd name="connsiteX1" fmla="*/ 5982293 w 8098423"/>
              <a:gd name="connsiteY1" fmla="*/ 178999 h 7047060"/>
              <a:gd name="connsiteX2" fmla="*/ 8098423 w 8098423"/>
              <a:gd name="connsiteY2" fmla="*/ 407835 h 7047060"/>
              <a:gd name="connsiteX3" fmla="*/ 8098423 w 8098423"/>
              <a:gd name="connsiteY3" fmla="*/ 5380485 h 7047060"/>
              <a:gd name="connsiteX4" fmla="*/ 5980998 w 8098423"/>
              <a:gd name="connsiteY4" fmla="*/ 7047060 h 7047060"/>
              <a:gd name="connsiteX5" fmla="*/ 1133768 w 8098423"/>
              <a:gd name="connsiteY5" fmla="*/ 7015310 h 7047060"/>
              <a:gd name="connsiteX6" fmla="*/ 593 w 8098423"/>
              <a:gd name="connsiteY6" fmla="*/ 5380485 h 7047060"/>
              <a:gd name="connsiteX7" fmla="*/ 593 w 8098423"/>
              <a:gd name="connsiteY7" fmla="*/ 176060 h 7047060"/>
              <a:gd name="connsiteX0" fmla="*/ 989 w 8098819"/>
              <a:gd name="connsiteY0" fmla="*/ 176060 h 7047060"/>
              <a:gd name="connsiteX1" fmla="*/ 5982689 w 8098819"/>
              <a:gd name="connsiteY1" fmla="*/ 178999 h 7047060"/>
              <a:gd name="connsiteX2" fmla="*/ 8098819 w 8098819"/>
              <a:gd name="connsiteY2" fmla="*/ 407835 h 7047060"/>
              <a:gd name="connsiteX3" fmla="*/ 8098819 w 8098819"/>
              <a:gd name="connsiteY3" fmla="*/ 5380485 h 7047060"/>
              <a:gd name="connsiteX4" fmla="*/ 5981394 w 8098819"/>
              <a:gd name="connsiteY4" fmla="*/ 7047060 h 7047060"/>
              <a:gd name="connsiteX5" fmla="*/ 1134164 w 8098819"/>
              <a:gd name="connsiteY5" fmla="*/ 7015310 h 7047060"/>
              <a:gd name="connsiteX6" fmla="*/ 989 w 8098819"/>
              <a:gd name="connsiteY6" fmla="*/ 5380485 h 7047060"/>
              <a:gd name="connsiteX7" fmla="*/ 989 w 8098819"/>
              <a:gd name="connsiteY7" fmla="*/ 176060 h 7047060"/>
              <a:gd name="connsiteX0" fmla="*/ 980 w 8098810"/>
              <a:gd name="connsiteY0" fmla="*/ 176060 h 7047060"/>
              <a:gd name="connsiteX1" fmla="*/ 5982680 w 8098810"/>
              <a:gd name="connsiteY1" fmla="*/ 178999 h 7047060"/>
              <a:gd name="connsiteX2" fmla="*/ 8098810 w 8098810"/>
              <a:gd name="connsiteY2" fmla="*/ 407835 h 7047060"/>
              <a:gd name="connsiteX3" fmla="*/ 8098810 w 8098810"/>
              <a:gd name="connsiteY3" fmla="*/ 5380485 h 7047060"/>
              <a:gd name="connsiteX4" fmla="*/ 5981385 w 8098810"/>
              <a:gd name="connsiteY4" fmla="*/ 7047060 h 7047060"/>
              <a:gd name="connsiteX5" fmla="*/ 1134155 w 8098810"/>
              <a:gd name="connsiteY5" fmla="*/ 7015310 h 7047060"/>
              <a:gd name="connsiteX6" fmla="*/ 980 w 8098810"/>
              <a:gd name="connsiteY6" fmla="*/ 5380485 h 7047060"/>
              <a:gd name="connsiteX7" fmla="*/ 980 w 8098810"/>
              <a:gd name="connsiteY7" fmla="*/ 176060 h 7047060"/>
              <a:gd name="connsiteX0" fmla="*/ 1113 w 8098943"/>
              <a:gd name="connsiteY0" fmla="*/ 176060 h 7047060"/>
              <a:gd name="connsiteX1" fmla="*/ 5982813 w 8098943"/>
              <a:gd name="connsiteY1" fmla="*/ 178999 h 7047060"/>
              <a:gd name="connsiteX2" fmla="*/ 8098943 w 8098943"/>
              <a:gd name="connsiteY2" fmla="*/ 407835 h 7047060"/>
              <a:gd name="connsiteX3" fmla="*/ 8098943 w 8098943"/>
              <a:gd name="connsiteY3" fmla="*/ 5380485 h 7047060"/>
              <a:gd name="connsiteX4" fmla="*/ 5981518 w 8098943"/>
              <a:gd name="connsiteY4" fmla="*/ 7047060 h 7047060"/>
              <a:gd name="connsiteX5" fmla="*/ 1134288 w 8098943"/>
              <a:gd name="connsiteY5" fmla="*/ 7015310 h 7047060"/>
              <a:gd name="connsiteX6" fmla="*/ 1113 w 8098943"/>
              <a:gd name="connsiteY6" fmla="*/ 5380485 h 7047060"/>
              <a:gd name="connsiteX7" fmla="*/ 1113 w 8098943"/>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86280 h 7025530"/>
              <a:gd name="connsiteX1" fmla="*/ 5984670 w 8103975"/>
              <a:gd name="connsiteY1" fmla="*/ 151119 h 7025530"/>
              <a:gd name="connsiteX2" fmla="*/ 8103975 w 8103975"/>
              <a:gd name="connsiteY2" fmla="*/ 418055 h 7025530"/>
              <a:gd name="connsiteX3" fmla="*/ 8103975 w 8103975"/>
              <a:gd name="connsiteY3" fmla="*/ 5390705 h 7025530"/>
              <a:gd name="connsiteX4" fmla="*/ 5983375 w 8103975"/>
              <a:gd name="connsiteY4" fmla="*/ 7025530 h 7025530"/>
              <a:gd name="connsiteX5" fmla="*/ 1139320 w 8103975"/>
              <a:gd name="connsiteY5" fmla="*/ 7025530 h 7025530"/>
              <a:gd name="connsiteX6" fmla="*/ 6145 w 8103975"/>
              <a:gd name="connsiteY6" fmla="*/ 5390705 h 7025530"/>
              <a:gd name="connsiteX7" fmla="*/ 6145 w 8103975"/>
              <a:gd name="connsiteY7" fmla="*/ 186280 h 7025530"/>
              <a:gd name="connsiteX0" fmla="*/ 6145 w 8103975"/>
              <a:gd name="connsiteY0" fmla="*/ 134828 h 6974078"/>
              <a:gd name="connsiteX1" fmla="*/ 5984670 w 8103975"/>
              <a:gd name="connsiteY1" fmla="*/ 99667 h 6974078"/>
              <a:gd name="connsiteX2" fmla="*/ 8103975 w 8103975"/>
              <a:gd name="connsiteY2" fmla="*/ 366603 h 6974078"/>
              <a:gd name="connsiteX3" fmla="*/ 8103975 w 8103975"/>
              <a:gd name="connsiteY3" fmla="*/ 5339253 h 6974078"/>
              <a:gd name="connsiteX4" fmla="*/ 5983375 w 8103975"/>
              <a:gd name="connsiteY4" fmla="*/ 6974078 h 6974078"/>
              <a:gd name="connsiteX5" fmla="*/ 1139320 w 8103975"/>
              <a:gd name="connsiteY5" fmla="*/ 6974078 h 6974078"/>
              <a:gd name="connsiteX6" fmla="*/ 6145 w 8103975"/>
              <a:gd name="connsiteY6" fmla="*/ 5339253 h 6974078"/>
              <a:gd name="connsiteX7" fmla="*/ 6145 w 8103975"/>
              <a:gd name="connsiteY7" fmla="*/ 134828 h 6974078"/>
              <a:gd name="connsiteX0" fmla="*/ 6145 w 8103975"/>
              <a:gd name="connsiteY0" fmla="*/ 35161 h 6874411"/>
              <a:gd name="connsiteX1" fmla="*/ 5984670 w 8103975"/>
              <a:gd name="connsiteY1" fmla="*/ 0 h 6874411"/>
              <a:gd name="connsiteX2" fmla="*/ 8103975 w 8103975"/>
              <a:gd name="connsiteY2" fmla="*/ 5239586 h 6874411"/>
              <a:gd name="connsiteX3" fmla="*/ 5983375 w 8103975"/>
              <a:gd name="connsiteY3" fmla="*/ 6874411 h 6874411"/>
              <a:gd name="connsiteX4" fmla="*/ 1139320 w 8103975"/>
              <a:gd name="connsiteY4" fmla="*/ 6874411 h 6874411"/>
              <a:gd name="connsiteX5" fmla="*/ 6145 w 8103975"/>
              <a:gd name="connsiteY5" fmla="*/ 5239586 h 6874411"/>
              <a:gd name="connsiteX6" fmla="*/ 6145 w 8103975"/>
              <a:gd name="connsiteY6" fmla="*/ 35161 h 6874411"/>
              <a:gd name="connsiteX0" fmla="*/ 6145 w 6662323"/>
              <a:gd name="connsiteY0" fmla="*/ 35161 h 6874411"/>
              <a:gd name="connsiteX1" fmla="*/ 5984670 w 6662323"/>
              <a:gd name="connsiteY1" fmla="*/ 0 h 6874411"/>
              <a:gd name="connsiteX2" fmla="*/ 5983375 w 6662323"/>
              <a:gd name="connsiteY2" fmla="*/ 6874411 h 6874411"/>
              <a:gd name="connsiteX3" fmla="*/ 1139320 w 6662323"/>
              <a:gd name="connsiteY3" fmla="*/ 6874411 h 6874411"/>
              <a:gd name="connsiteX4" fmla="*/ 6145 w 6662323"/>
              <a:gd name="connsiteY4" fmla="*/ 5239586 h 6874411"/>
              <a:gd name="connsiteX5" fmla="*/ 6145 w 6662323"/>
              <a:gd name="connsiteY5" fmla="*/ 35161 h 6874411"/>
              <a:gd name="connsiteX0" fmla="*/ 6145 w 6429576"/>
              <a:gd name="connsiteY0" fmla="*/ 35161 h 6874411"/>
              <a:gd name="connsiteX1" fmla="*/ 5984670 w 6429576"/>
              <a:gd name="connsiteY1" fmla="*/ 0 h 6874411"/>
              <a:gd name="connsiteX2" fmla="*/ 5983375 w 6429576"/>
              <a:gd name="connsiteY2" fmla="*/ 6874411 h 6874411"/>
              <a:gd name="connsiteX3" fmla="*/ 1139320 w 6429576"/>
              <a:gd name="connsiteY3" fmla="*/ 6874411 h 6874411"/>
              <a:gd name="connsiteX4" fmla="*/ 6145 w 6429576"/>
              <a:gd name="connsiteY4" fmla="*/ 5239586 h 6874411"/>
              <a:gd name="connsiteX5" fmla="*/ 6145 w 6429576"/>
              <a:gd name="connsiteY5" fmla="*/ 35161 h 6874411"/>
              <a:gd name="connsiteX0" fmla="*/ 6145 w 5991227"/>
              <a:gd name="connsiteY0" fmla="*/ 35161 h 6874411"/>
              <a:gd name="connsiteX1" fmla="*/ 5984670 w 5991227"/>
              <a:gd name="connsiteY1" fmla="*/ 0 h 6874411"/>
              <a:gd name="connsiteX2" fmla="*/ 5983375 w 5991227"/>
              <a:gd name="connsiteY2" fmla="*/ 6874411 h 6874411"/>
              <a:gd name="connsiteX3" fmla="*/ 1139320 w 5991227"/>
              <a:gd name="connsiteY3" fmla="*/ 6874411 h 6874411"/>
              <a:gd name="connsiteX4" fmla="*/ 6145 w 5991227"/>
              <a:gd name="connsiteY4" fmla="*/ 5239586 h 6874411"/>
              <a:gd name="connsiteX5" fmla="*/ 6145 w 5991227"/>
              <a:gd name="connsiteY5" fmla="*/ 35161 h 6874411"/>
              <a:gd name="connsiteX0" fmla="*/ 82310 w 6070567"/>
              <a:gd name="connsiteY0" fmla="*/ 6586 h 6874411"/>
              <a:gd name="connsiteX1" fmla="*/ 6064010 w 6070567"/>
              <a:gd name="connsiteY1" fmla="*/ 0 h 6874411"/>
              <a:gd name="connsiteX2" fmla="*/ 6062715 w 6070567"/>
              <a:gd name="connsiteY2" fmla="*/ 6874411 h 6874411"/>
              <a:gd name="connsiteX3" fmla="*/ 1218660 w 6070567"/>
              <a:gd name="connsiteY3" fmla="*/ 6874411 h 6874411"/>
              <a:gd name="connsiteX4" fmla="*/ 85485 w 6070567"/>
              <a:gd name="connsiteY4" fmla="*/ 5239586 h 6874411"/>
              <a:gd name="connsiteX5" fmla="*/ 82310 w 6070567"/>
              <a:gd name="connsiteY5" fmla="*/ 6586 h 6874411"/>
              <a:gd name="connsiteX0" fmla="*/ 39225 w 6100507"/>
              <a:gd name="connsiteY0" fmla="*/ 181211 h 6874411"/>
              <a:gd name="connsiteX1" fmla="*/ 6093950 w 6100507"/>
              <a:gd name="connsiteY1" fmla="*/ 0 h 6874411"/>
              <a:gd name="connsiteX2" fmla="*/ 6092655 w 6100507"/>
              <a:gd name="connsiteY2" fmla="*/ 6874411 h 6874411"/>
              <a:gd name="connsiteX3" fmla="*/ 1248600 w 6100507"/>
              <a:gd name="connsiteY3" fmla="*/ 6874411 h 6874411"/>
              <a:gd name="connsiteX4" fmla="*/ 115425 w 6100507"/>
              <a:gd name="connsiteY4" fmla="*/ 5239586 h 6874411"/>
              <a:gd name="connsiteX5" fmla="*/ 39225 w 6100507"/>
              <a:gd name="connsiteY5" fmla="*/ 181211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5628 w 5993885"/>
              <a:gd name="connsiteY0" fmla="*/ 6586 h 6874411"/>
              <a:gd name="connsiteX1" fmla="*/ 5987328 w 5993885"/>
              <a:gd name="connsiteY1" fmla="*/ 0 h 6874411"/>
              <a:gd name="connsiteX2" fmla="*/ 5986033 w 5993885"/>
              <a:gd name="connsiteY2" fmla="*/ 6874411 h 6874411"/>
              <a:gd name="connsiteX3" fmla="*/ 1141978 w 5993885"/>
              <a:gd name="connsiteY3" fmla="*/ 6874411 h 6874411"/>
              <a:gd name="connsiteX4" fmla="*/ 8803 w 5993885"/>
              <a:gd name="connsiteY4" fmla="*/ 5239586 h 6874411"/>
              <a:gd name="connsiteX5" fmla="*/ 5628 w 5993885"/>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9849 w 6008106"/>
              <a:gd name="connsiteY0" fmla="*/ 6586 h 6995509"/>
              <a:gd name="connsiteX1" fmla="*/ 6001549 w 6008106"/>
              <a:gd name="connsiteY1" fmla="*/ 0 h 6995509"/>
              <a:gd name="connsiteX2" fmla="*/ 6000254 w 6008106"/>
              <a:gd name="connsiteY2" fmla="*/ 6874411 h 6995509"/>
              <a:gd name="connsiteX3" fmla="*/ 1387974 w 6008106"/>
              <a:gd name="connsiteY3" fmla="*/ 6874411 h 6995509"/>
              <a:gd name="connsiteX4" fmla="*/ 799 w 6008106"/>
              <a:gd name="connsiteY4" fmla="*/ 5239586 h 6995509"/>
              <a:gd name="connsiteX5" fmla="*/ 19849 w 6008106"/>
              <a:gd name="connsiteY5" fmla="*/ 6586 h 6995509"/>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47"/>
              <a:gd name="connsiteX1" fmla="*/ 6001549 w 6008106"/>
              <a:gd name="connsiteY1" fmla="*/ 0 h 6874447"/>
              <a:gd name="connsiteX2" fmla="*/ 6000254 w 6008106"/>
              <a:gd name="connsiteY2" fmla="*/ 6874411 h 6874447"/>
              <a:gd name="connsiteX3" fmla="*/ 1387974 w 6008106"/>
              <a:gd name="connsiteY3" fmla="*/ 6874411 h 6874447"/>
              <a:gd name="connsiteX4" fmla="*/ 799 w 6008106"/>
              <a:gd name="connsiteY4" fmla="*/ 5239586 h 6874447"/>
              <a:gd name="connsiteX5" fmla="*/ 19849 w 6008106"/>
              <a:gd name="connsiteY5" fmla="*/ 6586 h 6874447"/>
              <a:gd name="connsiteX0" fmla="*/ 21445 w 6009702"/>
              <a:gd name="connsiteY0" fmla="*/ 6586 h 6874477"/>
              <a:gd name="connsiteX1" fmla="*/ 6003145 w 6009702"/>
              <a:gd name="connsiteY1" fmla="*/ 0 h 6874477"/>
              <a:gd name="connsiteX2" fmla="*/ 6001850 w 6009702"/>
              <a:gd name="connsiteY2" fmla="*/ 6874411 h 6874477"/>
              <a:gd name="connsiteX3" fmla="*/ 1389570 w 6009702"/>
              <a:gd name="connsiteY3" fmla="*/ 6874411 h 6874477"/>
              <a:gd name="connsiteX4" fmla="*/ 2395 w 6009702"/>
              <a:gd name="connsiteY4" fmla="*/ 5239586 h 6874477"/>
              <a:gd name="connsiteX5" fmla="*/ 21445 w 6009702"/>
              <a:gd name="connsiteY5" fmla="*/ 6586 h 6874477"/>
              <a:gd name="connsiteX0" fmla="*/ 21685 w 6009942"/>
              <a:gd name="connsiteY0" fmla="*/ 6586 h 6874411"/>
              <a:gd name="connsiteX1" fmla="*/ 6003385 w 6009942"/>
              <a:gd name="connsiteY1" fmla="*/ 0 h 6874411"/>
              <a:gd name="connsiteX2" fmla="*/ 6002090 w 6009942"/>
              <a:gd name="connsiteY2" fmla="*/ 6874411 h 6874411"/>
              <a:gd name="connsiteX3" fmla="*/ 1389810 w 6009942"/>
              <a:gd name="connsiteY3" fmla="*/ 6874411 h 6874411"/>
              <a:gd name="connsiteX4" fmla="*/ 2635 w 6009942"/>
              <a:gd name="connsiteY4" fmla="*/ 5239586 h 6874411"/>
              <a:gd name="connsiteX5" fmla="*/ 21685 w 6009942"/>
              <a:gd name="connsiteY5" fmla="*/ 6586 h 6874411"/>
              <a:gd name="connsiteX0" fmla="*/ 1308 w 6011790"/>
              <a:gd name="connsiteY0" fmla="*/ 660636 h 6874411"/>
              <a:gd name="connsiteX1" fmla="*/ 6005233 w 6011790"/>
              <a:gd name="connsiteY1" fmla="*/ 0 h 6874411"/>
              <a:gd name="connsiteX2" fmla="*/ 6003938 w 6011790"/>
              <a:gd name="connsiteY2" fmla="*/ 6874411 h 6874411"/>
              <a:gd name="connsiteX3" fmla="*/ 1391658 w 6011790"/>
              <a:gd name="connsiteY3" fmla="*/ 6874411 h 6874411"/>
              <a:gd name="connsiteX4" fmla="*/ 4483 w 6011790"/>
              <a:gd name="connsiteY4" fmla="*/ 5239586 h 6874411"/>
              <a:gd name="connsiteX5" fmla="*/ 1308 w 6011790"/>
              <a:gd name="connsiteY5" fmla="*/ 660636 h 6874411"/>
              <a:gd name="connsiteX0" fmla="*/ 1308 w 6010421"/>
              <a:gd name="connsiteY0" fmla="*/ 9761 h 6223536"/>
              <a:gd name="connsiteX1" fmla="*/ 6002058 w 6010421"/>
              <a:gd name="connsiteY1" fmla="*/ 0 h 6223536"/>
              <a:gd name="connsiteX2" fmla="*/ 6003938 w 6010421"/>
              <a:gd name="connsiteY2" fmla="*/ 6223536 h 6223536"/>
              <a:gd name="connsiteX3" fmla="*/ 1391658 w 6010421"/>
              <a:gd name="connsiteY3" fmla="*/ 6223536 h 6223536"/>
              <a:gd name="connsiteX4" fmla="*/ 4483 w 6010421"/>
              <a:gd name="connsiteY4" fmla="*/ 4588711 h 6223536"/>
              <a:gd name="connsiteX5" fmla="*/ 1308 w 6010421"/>
              <a:gd name="connsiteY5" fmla="*/ 9761 h 6223536"/>
              <a:gd name="connsiteX0" fmla="*/ 1308 w 6005272"/>
              <a:gd name="connsiteY0" fmla="*/ 6586 h 6220361"/>
              <a:gd name="connsiteX1" fmla="*/ 5944908 w 6005272"/>
              <a:gd name="connsiteY1" fmla="*/ 0 h 6220361"/>
              <a:gd name="connsiteX2" fmla="*/ 6003938 w 6005272"/>
              <a:gd name="connsiteY2" fmla="*/ 6220361 h 6220361"/>
              <a:gd name="connsiteX3" fmla="*/ 1391658 w 6005272"/>
              <a:gd name="connsiteY3" fmla="*/ 6220361 h 6220361"/>
              <a:gd name="connsiteX4" fmla="*/ 4483 w 6005272"/>
              <a:gd name="connsiteY4" fmla="*/ 4585536 h 6220361"/>
              <a:gd name="connsiteX5" fmla="*/ 1308 w 6005272"/>
              <a:gd name="connsiteY5" fmla="*/ 6586 h 6220361"/>
              <a:gd name="connsiteX0" fmla="*/ 1308 w 5953271"/>
              <a:gd name="connsiteY0" fmla="*/ 6586 h 6220361"/>
              <a:gd name="connsiteX1" fmla="*/ 5944908 w 5953271"/>
              <a:gd name="connsiteY1" fmla="*/ 0 h 6220361"/>
              <a:gd name="connsiteX2" fmla="*/ 5946788 w 5953271"/>
              <a:gd name="connsiteY2" fmla="*/ 6217186 h 6220361"/>
              <a:gd name="connsiteX3" fmla="*/ 1391658 w 5953271"/>
              <a:gd name="connsiteY3" fmla="*/ 6220361 h 6220361"/>
              <a:gd name="connsiteX4" fmla="*/ 4483 w 5953271"/>
              <a:gd name="connsiteY4" fmla="*/ 4585536 h 6220361"/>
              <a:gd name="connsiteX5" fmla="*/ 1308 w 5953271"/>
              <a:gd name="connsiteY5" fmla="*/ 6586 h 622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271" h="6220361">
                <a:moveTo>
                  <a:pt x="1308" y="6586"/>
                </a:moveTo>
                <a:lnTo>
                  <a:pt x="5944908" y="0"/>
                </a:lnTo>
                <a:cubicBezTo>
                  <a:pt x="5952972" y="2835940"/>
                  <a:pt x="5957933" y="3109916"/>
                  <a:pt x="5946788" y="6217186"/>
                </a:cubicBezTo>
                <a:lnTo>
                  <a:pt x="1391658" y="6220361"/>
                </a:lnTo>
                <a:cubicBezTo>
                  <a:pt x="1177495" y="6218923"/>
                  <a:pt x="-62771" y="5961948"/>
                  <a:pt x="4483" y="4585536"/>
                </a:cubicBezTo>
                <a:cubicBezTo>
                  <a:pt x="-759" y="3390099"/>
                  <a:pt x="-809" y="1739278"/>
                  <a:pt x="1308" y="6586"/>
                </a:cubicBezTo>
                <a:close/>
              </a:path>
            </a:pathLst>
          </a:custGeom>
          <a:solidFill>
            <a:srgbClr val="CCCCCC">
              <a:alpha val="72170"/>
            </a:srgbClr>
          </a:solidFill>
        </p:spPr>
        <p:txBody>
          <a:bodyPr vert="horz" lIns="0" tIns="45720" rIns="0" bIns="0" rtlCol="0" anchor="ctr" anchorCtr="0">
            <a:noAutofit/>
          </a:bodyPr>
          <a:lstStyle>
            <a:lvl1pPr marL="0" indent="0" algn="ctr">
              <a:buNone/>
              <a:defRPr lang="en-US" sz="1801" dirty="0">
                <a:solidFill>
                  <a:schemeClr val="tx1"/>
                </a:solidFill>
              </a:defRPr>
            </a:lvl1pPr>
          </a:lstStyle>
          <a:p>
            <a:pPr lvl="0" algn="ctr"/>
            <a:r>
              <a:rPr lang="en-US"/>
              <a:t>Click icon to add picture</a:t>
            </a:r>
          </a:p>
        </p:txBody>
      </p:sp>
      <p:sp>
        <p:nvSpPr>
          <p:cNvPr id="10" name="Text Placeholder 20">
            <a:extLst>
              <a:ext uri="{FF2B5EF4-FFF2-40B4-BE49-F238E27FC236}">
                <a16:creationId xmlns:a16="http://schemas.microsoft.com/office/drawing/2014/main" id="{C6425084-E5B9-6340-879F-A10958FE1B43}"/>
              </a:ext>
            </a:extLst>
          </p:cNvPr>
          <p:cNvSpPr>
            <a:spLocks noGrp="1"/>
          </p:cNvSpPr>
          <p:nvPr>
            <p:ph type="body" sz="quarter" idx="11"/>
          </p:nvPr>
        </p:nvSpPr>
        <p:spPr>
          <a:xfrm>
            <a:off x="411163" y="1714500"/>
            <a:ext cx="5112628" cy="3848100"/>
          </a:xfrm>
        </p:spPr>
        <p:txBody>
          <a:bodyPr/>
          <a:lstStyle>
            <a:lvl1pPr marL="0" indent="0">
              <a:spcBef>
                <a:spcPts val="1200"/>
              </a:spcBef>
              <a:spcAft>
                <a:spcPts val="600"/>
              </a:spcAft>
              <a:buNone/>
              <a:defRPr>
                <a:solidFill>
                  <a:schemeClr val="tx1"/>
                </a:solidFill>
              </a:defRPr>
            </a:lvl1pPr>
            <a:lvl2pPr marL="176213" indent="-176213">
              <a:spcBef>
                <a:spcPts val="1200"/>
              </a:spcBef>
              <a:spcAft>
                <a:spcPts val="900"/>
              </a:spcAft>
              <a:tabLst/>
              <a:defRPr>
                <a:solidFill>
                  <a:schemeClr val="tx1"/>
                </a:solidFill>
              </a:defRPr>
            </a:lvl2pPr>
            <a:lvl3pPr marL="522288" indent="-179388">
              <a:spcBef>
                <a:spcPts val="600"/>
              </a:spcBef>
              <a:tabLst/>
              <a:defRPr>
                <a:solidFill>
                  <a:schemeClr val="tx1"/>
                </a:solidFill>
              </a:defRPr>
            </a:lvl3pPr>
            <a:lvl4pPr marL="858838" indent="-169863">
              <a:spcBef>
                <a:spcPts val="1200"/>
              </a:spcBef>
              <a:tabLst/>
              <a:defRPr>
                <a:solidFill>
                  <a:schemeClr val="tx1"/>
                </a:solidFill>
              </a:defRPr>
            </a:lvl4pPr>
            <a:lvl5pPr marL="1203325" indent="-174625">
              <a:spcBef>
                <a:spcPts val="1200"/>
              </a:spcBef>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5395767"/>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Headline or Quote with content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5074921" cy="594360"/>
          </a:xfrm>
        </p:spPr>
        <p:txBody>
          <a:bodyPr anchor="t" anchorCtr="0"/>
          <a:lstStyle>
            <a:lvl1pPr>
              <a:lnSpc>
                <a:spcPct val="100000"/>
              </a:lnSpc>
              <a:defRPr>
                <a:solidFill>
                  <a:schemeClr val="tx1"/>
                </a:solidFill>
              </a:defRPr>
            </a:lvl1pPr>
          </a:lstStyle>
          <a:p>
            <a:r>
              <a:rPr lang="en-US"/>
              <a:t>Headline or Quote goes here. 3 lines preferred.</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1479" y="2324100"/>
            <a:ext cx="3048158" cy="761781"/>
          </a:xfrm>
        </p:spPr>
        <p:txBody>
          <a:bodyPr>
            <a:noAutofit/>
          </a:bodyPr>
          <a:lstStyle>
            <a:lvl1pPr marL="0" indent="0">
              <a:spcBef>
                <a:spcPts val="0"/>
              </a:spcBef>
              <a:buNone/>
              <a:defRPr sz="1600" b="0">
                <a:solidFill>
                  <a:schemeClr val="tx1"/>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a:t>Headline or pull quote</a:t>
            </a:r>
          </a:p>
          <a:p>
            <a:pPr lvl="0"/>
            <a:r>
              <a:rPr lang="en-US"/>
              <a:t>Author attribution</a:t>
            </a:r>
          </a:p>
        </p:txBody>
      </p:sp>
      <p:sp>
        <p:nvSpPr>
          <p:cNvPr id="10" name="Text Placeholder 20">
            <a:extLst>
              <a:ext uri="{FF2B5EF4-FFF2-40B4-BE49-F238E27FC236}">
                <a16:creationId xmlns:a16="http://schemas.microsoft.com/office/drawing/2014/main" id="{D376A8EE-A9A3-9C4A-B904-4E1BAA22C85B}"/>
              </a:ext>
            </a:extLst>
          </p:cNvPr>
          <p:cNvSpPr>
            <a:spLocks noGrp="1"/>
          </p:cNvSpPr>
          <p:nvPr>
            <p:ph type="body" sz="quarter" idx="11"/>
          </p:nvPr>
        </p:nvSpPr>
        <p:spPr>
          <a:xfrm>
            <a:off x="6254749" y="499621"/>
            <a:ext cx="5074921" cy="5062979"/>
          </a:xfrm>
        </p:spPr>
        <p:txBody>
          <a:bodyPr/>
          <a:lstStyle>
            <a:lvl1pPr marL="0" indent="0">
              <a:spcBef>
                <a:spcPts val="1200"/>
              </a:spcBef>
              <a:spcAft>
                <a:spcPts val="600"/>
              </a:spcAft>
              <a:buNone/>
              <a:defRPr>
                <a:solidFill>
                  <a:schemeClr val="tx1"/>
                </a:solidFill>
              </a:defRPr>
            </a:lvl1pPr>
            <a:lvl2pPr marL="176213" indent="-176213">
              <a:spcBef>
                <a:spcPts val="1200"/>
              </a:spcBef>
              <a:spcAft>
                <a:spcPts val="900"/>
              </a:spcAft>
              <a:tabLst/>
              <a:defRPr>
                <a:solidFill>
                  <a:schemeClr val="tx1"/>
                </a:solidFill>
              </a:defRPr>
            </a:lvl2pPr>
            <a:lvl3pPr marL="522288" indent="-179388">
              <a:spcBef>
                <a:spcPts val="600"/>
              </a:spcBef>
              <a:tabLst/>
              <a:defRPr>
                <a:solidFill>
                  <a:schemeClr val="tx1"/>
                </a:solidFill>
              </a:defRPr>
            </a:lvl3pPr>
            <a:lvl4pPr marL="858838" indent="-169863">
              <a:spcBef>
                <a:spcPts val="1200"/>
              </a:spcBef>
              <a:tabLst/>
              <a:defRPr>
                <a:solidFill>
                  <a:schemeClr val="tx1"/>
                </a:solidFill>
              </a:defRPr>
            </a:lvl4pPr>
            <a:lvl5pPr marL="1203325" indent="-174625">
              <a:spcBef>
                <a:spcPts val="1200"/>
              </a:spcBef>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618169"/>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Two 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09832"/>
            <a:ext cx="5522976" cy="594360"/>
          </a:xfrm>
        </p:spPr>
        <p:txBody>
          <a:bodyPr anchor="t" anchorCtr="0">
            <a:no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3" y="2258568"/>
            <a:ext cx="3829159" cy="1243584"/>
          </a:xfrm>
        </p:spPr>
        <p:txBody>
          <a:bodyPr lIns="0" rIns="0" bIns="0">
            <a:noAutofit/>
          </a:bodyPr>
          <a:lstStyle>
            <a:lvl1pPr marL="0" indent="0" algn="l">
              <a:buNone/>
              <a:defRPr sz="16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9">
            <a:extLst>
              <a:ext uri="{FF2B5EF4-FFF2-40B4-BE49-F238E27FC236}">
                <a16:creationId xmlns:a16="http://schemas.microsoft.com/office/drawing/2014/main" id="{717805F2-9FA4-B245-8814-533F3C76EC8E}"/>
              </a:ext>
            </a:extLst>
          </p:cNvPr>
          <p:cNvSpPr>
            <a:spLocks noGrp="1"/>
          </p:cNvSpPr>
          <p:nvPr>
            <p:ph type="pic" sz="quarter" idx="12"/>
          </p:nvPr>
        </p:nvSpPr>
        <p:spPr>
          <a:xfrm>
            <a:off x="6248400" y="384175"/>
            <a:ext cx="5529156" cy="2994144"/>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6" name="Picture Placeholder 9">
            <a:extLst>
              <a:ext uri="{FF2B5EF4-FFF2-40B4-BE49-F238E27FC236}">
                <a16:creationId xmlns:a16="http://schemas.microsoft.com/office/drawing/2014/main" id="{1AB8FC45-90B8-5241-9128-09FE72CED12B}"/>
              </a:ext>
            </a:extLst>
          </p:cNvPr>
          <p:cNvSpPr>
            <a:spLocks noGrp="1"/>
          </p:cNvSpPr>
          <p:nvPr>
            <p:ph type="pic" sz="quarter" idx="13"/>
          </p:nvPr>
        </p:nvSpPr>
        <p:spPr>
          <a:xfrm>
            <a:off x="6248400" y="3597156"/>
            <a:ext cx="5529156" cy="2994144"/>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pic>
        <p:nvPicPr>
          <p:cNvPr id="8" name="Picture 7">
            <a:extLst>
              <a:ext uri="{FF2B5EF4-FFF2-40B4-BE49-F238E27FC236}">
                <a16:creationId xmlns:a16="http://schemas.microsoft.com/office/drawing/2014/main" id="{7CEAE169-81E8-A248-8AAC-7764DD962D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104446"/>
            <a:ext cx="881063" cy="493204"/>
          </a:xfrm>
          <a:prstGeom prst="rect">
            <a:avLst/>
          </a:prstGeom>
        </p:spPr>
      </p:pic>
    </p:spTree>
    <p:extLst>
      <p:ext uri="{BB962C8B-B14F-4D97-AF65-F5344CB8AC3E}">
        <p14:creationId xmlns:p14="http://schemas.microsoft.com/office/powerpoint/2010/main" val="1814652800"/>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Headline or Quote with visual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5074921" cy="594360"/>
          </a:xfrm>
        </p:spPr>
        <p:txBody>
          <a:bodyPr anchor="t" anchorCtr="0"/>
          <a:lstStyle>
            <a:lvl1pPr>
              <a:lnSpc>
                <a:spcPct val="100000"/>
              </a:lnSpc>
              <a:defRPr>
                <a:solidFill>
                  <a:schemeClr val="bg1"/>
                </a:solidFill>
              </a:defRPr>
            </a:lvl1pPr>
          </a:lstStyle>
          <a:p>
            <a:r>
              <a:rPr lang="en-US"/>
              <a:t>Headline or Quote goes here. 3 lines preferred.</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1479" y="2324100"/>
            <a:ext cx="3048158" cy="761781"/>
          </a:xfrm>
        </p:spPr>
        <p:txBody>
          <a:bodyPr>
            <a:noAutofit/>
          </a:bodyPr>
          <a:lstStyle>
            <a:lvl1pPr marL="0" indent="0">
              <a:spcBef>
                <a:spcPts val="0"/>
              </a:spcBef>
              <a:buNone/>
              <a:defRPr sz="1600" b="0">
                <a:solidFill>
                  <a:schemeClr val="bg1"/>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a:t>Headline or pull quote</a:t>
            </a:r>
          </a:p>
          <a:p>
            <a:pPr lvl="0"/>
            <a:r>
              <a:rPr lang="en-US"/>
              <a:t>Author attribution</a:t>
            </a:r>
          </a:p>
        </p:txBody>
      </p:sp>
      <p:pic>
        <p:nvPicPr>
          <p:cNvPr id="9" name="Picture 8">
            <a:extLst>
              <a:ext uri="{FF2B5EF4-FFF2-40B4-BE49-F238E27FC236}">
                <a16:creationId xmlns:a16="http://schemas.microsoft.com/office/drawing/2014/main" id="{93639A17-F7E3-484C-B5F3-C75350E8F41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301486"/>
            <a:ext cx="5434037" cy="6058951"/>
          </a:xfrm>
          <a:prstGeom prst="rect">
            <a:avLst/>
          </a:prstGeom>
        </p:spPr>
      </p:pic>
    </p:spTree>
    <p:extLst>
      <p:ext uri="{BB962C8B-B14F-4D97-AF65-F5344CB8AC3E}">
        <p14:creationId xmlns:p14="http://schemas.microsoft.com/office/powerpoint/2010/main" val="3070563043"/>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arge quote with content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7551421" cy="594360"/>
          </a:xfrm>
        </p:spPr>
        <p:txBody>
          <a:bodyPr anchor="t" anchorCtr="0"/>
          <a:lstStyle>
            <a:lvl1pPr>
              <a:lnSpc>
                <a:spcPct val="100000"/>
              </a:lnSpc>
              <a:defRPr sz="6600">
                <a:solidFill>
                  <a:schemeClr val="tx1"/>
                </a:solidFill>
              </a:defRPr>
            </a:lvl1pPr>
          </a:lstStyle>
          <a:p>
            <a:r>
              <a:rPr lang="en-US"/>
              <a:t>“Tate </a:t>
            </a:r>
            <a:r>
              <a:rPr lang="en-US" err="1"/>
              <a:t>aute</a:t>
            </a:r>
            <a:r>
              <a:rPr lang="en-US"/>
              <a:t> </a:t>
            </a:r>
            <a:r>
              <a:rPr lang="en-US" err="1"/>
              <a:t>turept</a:t>
            </a:r>
            <a:r>
              <a:rPr lang="en-US"/>
              <a:t> </a:t>
            </a:r>
            <a:r>
              <a:rPr lang="en-US" err="1"/>
              <a:t>aliquist</a:t>
            </a:r>
            <a:r>
              <a:rPr lang="en-US"/>
              <a:t> qui </a:t>
            </a:r>
            <a:r>
              <a:rPr lang="en-US" err="1"/>
              <a:t>inct</a:t>
            </a:r>
            <a:r>
              <a:rPr lang="en-US"/>
              <a:t> volume.”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1479" y="3534508"/>
            <a:ext cx="3048158" cy="761781"/>
          </a:xfrm>
        </p:spPr>
        <p:txBody>
          <a:bodyPr>
            <a:noAutofit/>
          </a:bodyPr>
          <a:lstStyle>
            <a:lvl1pPr marL="0" indent="0">
              <a:spcBef>
                <a:spcPts val="0"/>
              </a:spcBef>
              <a:buNone/>
              <a:defRPr sz="1600" b="0">
                <a:solidFill>
                  <a:schemeClr val="tx1"/>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a:t>Headline or pull quote</a:t>
            </a:r>
          </a:p>
          <a:p>
            <a:pPr lvl="0"/>
            <a:r>
              <a:rPr lang="en-US"/>
              <a:t>Author attribution</a:t>
            </a:r>
          </a:p>
        </p:txBody>
      </p:sp>
      <p:sp>
        <p:nvSpPr>
          <p:cNvPr id="5" name="Text Placeholder 4">
            <a:extLst>
              <a:ext uri="{FF2B5EF4-FFF2-40B4-BE49-F238E27FC236}">
                <a16:creationId xmlns:a16="http://schemas.microsoft.com/office/drawing/2014/main" id="{91A11BC1-DB21-FF4C-AE86-BE5F574C7EF7}"/>
              </a:ext>
            </a:extLst>
          </p:cNvPr>
          <p:cNvSpPr>
            <a:spLocks noGrp="1"/>
          </p:cNvSpPr>
          <p:nvPr>
            <p:ph type="body" sz="quarter" idx="13" hasCustomPrompt="1"/>
          </p:nvPr>
        </p:nvSpPr>
        <p:spPr>
          <a:xfrm>
            <a:off x="9105900" y="499867"/>
            <a:ext cx="2667000" cy="5062733"/>
          </a:xfrm>
        </p:spPr>
        <p:txBody>
          <a:bodyPr/>
          <a:lstStyle>
            <a:lvl1pPr marL="0" indent="0">
              <a:buNone/>
              <a:defRPr lang="en-US" sz="2001" b="0" i="0" kern="1200" dirty="0" smtClean="0">
                <a:solidFill>
                  <a:schemeClr val="tx1"/>
                </a:solidFill>
                <a:latin typeface="Sage Text" panose="02010503040201060103" pitchFamily="2" charset="77"/>
                <a:ea typeface="+mn-ea"/>
                <a:cs typeface="+mn-cs"/>
              </a:defRPr>
            </a:lvl1pPr>
            <a:lvl2pPr marL="342900" indent="-342900">
              <a:defRPr lang="en-US" sz="2001" b="0" i="0" kern="1200" dirty="0" smtClean="0">
                <a:solidFill>
                  <a:schemeClr val="tx1"/>
                </a:solidFill>
                <a:latin typeface="Sage Text" panose="02010503040201060103" pitchFamily="2" charset="77"/>
                <a:ea typeface="+mn-ea"/>
                <a:cs typeface="+mn-cs"/>
              </a:defRPr>
            </a:lvl2pPr>
            <a:lvl3pPr marL="685800" indent="-342900">
              <a:defRPr lang="en-US" sz="1801" b="0" i="0" kern="1200" dirty="0" smtClean="0">
                <a:solidFill>
                  <a:schemeClr val="tx1"/>
                </a:solidFill>
                <a:latin typeface="Sage Text" panose="02010503040201060103" pitchFamily="2" charset="77"/>
                <a:ea typeface="+mn-ea"/>
                <a:cs typeface="+mn-cs"/>
              </a:defRPr>
            </a:lvl3pPr>
            <a:lvl4pPr marL="974725" indent="-285750">
              <a:defRPr lang="en-US" sz="1600" b="0" i="0" kern="1200" dirty="0" smtClean="0">
                <a:solidFill>
                  <a:schemeClr val="tx1"/>
                </a:solidFill>
                <a:latin typeface="Sage Text" panose="02010503040201060103" pitchFamily="2" charset="77"/>
                <a:ea typeface="+mn-ea"/>
                <a:cs typeface="+mn-cs"/>
              </a:defRPr>
            </a:lvl4pPr>
            <a:lvl5pPr marL="1314450" indent="-285750">
              <a:defRPr lang="en-US" sz="1400" b="0" i="0" kern="1200" dirty="0">
                <a:solidFill>
                  <a:schemeClr val="tx1"/>
                </a:solidFill>
                <a:latin typeface="Sage Text" panose="02010503040201060103" pitchFamily="2" charset="77"/>
                <a:ea typeface="+mn-ea"/>
                <a:cs typeface="+mn-cs"/>
              </a:defRPr>
            </a:lvl5pPr>
          </a:lstStyle>
          <a:p>
            <a:pPr marL="0" lvl="0" indent="0" algn="l" defTabSz="914400" rtl="0" eaLnBrk="1" latinLnBrk="0" hangingPunct="1">
              <a:lnSpc>
                <a:spcPct val="100000"/>
              </a:lnSpc>
              <a:spcBef>
                <a:spcPts val="1200"/>
              </a:spcBef>
              <a:spcAft>
                <a:spcPts val="600"/>
              </a:spcAft>
              <a:buFont typeface="Sage Text" panose="02010503040201060103" pitchFamily="50" charset="0"/>
              <a:buNone/>
            </a:pPr>
            <a:r>
              <a:rPr lang="en-US"/>
              <a:t>Click to edit master text styles</a:t>
            </a:r>
          </a:p>
          <a:p>
            <a:pPr marL="176213" lvl="1" indent="-176213" algn="l" defTabSz="914400" rtl="0" eaLnBrk="1" latinLnBrk="0" hangingPunct="1">
              <a:lnSpc>
                <a:spcPct val="100000"/>
              </a:lnSpc>
              <a:spcBef>
                <a:spcPts val="1200"/>
              </a:spcBef>
              <a:spcAft>
                <a:spcPts val="900"/>
              </a:spcAft>
              <a:buFont typeface="Sage Text" panose="02010503040201060103" pitchFamily="50" charset="0"/>
              <a:buChar char="•"/>
              <a:tabLst/>
            </a:pPr>
            <a:r>
              <a:rPr lang="en-US"/>
              <a:t>Second level</a:t>
            </a:r>
          </a:p>
          <a:p>
            <a:pPr marL="522288" lvl="2" indent="-179388" algn="l" defTabSz="914400" rtl="0" eaLnBrk="1" latinLnBrk="0" hangingPunct="1">
              <a:lnSpc>
                <a:spcPct val="100000"/>
              </a:lnSpc>
              <a:spcBef>
                <a:spcPts val="600"/>
              </a:spcBef>
              <a:buFont typeface="Sage Text" panose="02010503040201060103" pitchFamily="50" charset="0"/>
              <a:buChar char="•"/>
              <a:tabLst/>
            </a:pPr>
            <a:r>
              <a:rPr lang="en-US"/>
              <a:t>Third level</a:t>
            </a:r>
          </a:p>
          <a:p>
            <a:pPr marL="858838" lvl="3" indent="-169863" algn="l" defTabSz="914400" rtl="0" eaLnBrk="1" latinLnBrk="0" hangingPunct="1">
              <a:lnSpc>
                <a:spcPct val="100000"/>
              </a:lnSpc>
              <a:spcBef>
                <a:spcPts val="1200"/>
              </a:spcBef>
              <a:buFont typeface="Sage Text" panose="02010503040201060103" pitchFamily="50" charset="0"/>
              <a:buChar char="•"/>
              <a:tabLst/>
            </a:pPr>
            <a:r>
              <a:rPr lang="en-US"/>
              <a:t>Fourth level</a:t>
            </a:r>
          </a:p>
          <a:p>
            <a:pPr marL="1203325" lvl="4" indent="-174625" algn="l" defTabSz="914400" rtl="0" eaLnBrk="1" latinLnBrk="0" hangingPunct="1">
              <a:lnSpc>
                <a:spcPct val="100000"/>
              </a:lnSpc>
              <a:spcBef>
                <a:spcPts val="1200"/>
              </a:spcBef>
              <a:buFont typeface="Sage Text" panose="02010503040201060103" pitchFamily="50" charset="0"/>
              <a:buChar char="•"/>
              <a:tabLst/>
            </a:pPr>
            <a:r>
              <a:rPr lang="en-US"/>
              <a:t>Fifth level</a:t>
            </a:r>
          </a:p>
        </p:txBody>
      </p:sp>
    </p:spTree>
    <p:extLst>
      <p:ext uri="{BB962C8B-B14F-4D97-AF65-F5344CB8AC3E}">
        <p14:creationId xmlns:p14="http://schemas.microsoft.com/office/powerpoint/2010/main" val="483296209"/>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guide id="4" pos="5016" userDrawn="1">
          <p15:clr>
            <a:srgbClr val="FBAE40"/>
          </p15:clr>
        </p15:guide>
        <p15:guide id="5" orient="horz" pos="2064" userDrawn="1">
          <p15:clr>
            <a:srgbClr val="FBAE40"/>
          </p15:clr>
        </p15:guide>
        <p15:guide id="6" pos="573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Large quote + 2 photos (black)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7551421" cy="594360"/>
          </a:xfrm>
        </p:spPr>
        <p:txBody>
          <a:bodyPr anchor="t" anchorCtr="0"/>
          <a:lstStyle>
            <a:lvl1pPr>
              <a:lnSpc>
                <a:spcPct val="100000"/>
              </a:lnSpc>
              <a:defRPr sz="6600">
                <a:solidFill>
                  <a:schemeClr val="bg1"/>
                </a:solidFill>
              </a:defRPr>
            </a:lvl1pPr>
          </a:lstStyle>
          <a:p>
            <a:r>
              <a:rPr lang="en-US"/>
              <a:t>“Tate </a:t>
            </a:r>
            <a:r>
              <a:rPr lang="en-US" err="1"/>
              <a:t>aute</a:t>
            </a:r>
            <a:r>
              <a:rPr lang="en-US"/>
              <a:t> </a:t>
            </a:r>
            <a:r>
              <a:rPr lang="en-US" err="1"/>
              <a:t>turept</a:t>
            </a:r>
            <a:r>
              <a:rPr lang="en-US"/>
              <a:t> </a:t>
            </a:r>
            <a:r>
              <a:rPr lang="en-US" err="1"/>
              <a:t>aliquist</a:t>
            </a:r>
            <a:r>
              <a:rPr lang="en-US"/>
              <a:t> qui </a:t>
            </a:r>
            <a:r>
              <a:rPr lang="en-US" err="1"/>
              <a:t>inct</a:t>
            </a:r>
            <a:r>
              <a:rPr lang="en-US"/>
              <a:t> volume.”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1479" y="3534508"/>
            <a:ext cx="3048158" cy="761781"/>
          </a:xfrm>
        </p:spPr>
        <p:txBody>
          <a:bodyPr>
            <a:noAutofit/>
          </a:bodyPr>
          <a:lstStyle>
            <a:lvl1pPr marL="0" indent="0">
              <a:spcBef>
                <a:spcPts val="0"/>
              </a:spcBef>
              <a:buNone/>
              <a:defRPr sz="1600" b="0">
                <a:solidFill>
                  <a:schemeClr val="bg1"/>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a:t>Headline or pull quote</a:t>
            </a:r>
          </a:p>
          <a:p>
            <a:pPr lvl="0"/>
            <a:r>
              <a:rPr lang="en-US"/>
              <a:t>Author attribution</a:t>
            </a:r>
          </a:p>
        </p:txBody>
      </p:sp>
      <p:sp>
        <p:nvSpPr>
          <p:cNvPr id="9" name="Picture Placeholder 9">
            <a:extLst>
              <a:ext uri="{FF2B5EF4-FFF2-40B4-BE49-F238E27FC236}">
                <a16:creationId xmlns:a16="http://schemas.microsoft.com/office/drawing/2014/main" id="{F572D0BD-54B0-6145-A69B-B0251CF5F8FF}"/>
              </a:ext>
            </a:extLst>
          </p:cNvPr>
          <p:cNvSpPr>
            <a:spLocks noGrp="1"/>
          </p:cNvSpPr>
          <p:nvPr>
            <p:ph type="pic" sz="quarter" idx="14"/>
          </p:nvPr>
        </p:nvSpPr>
        <p:spPr>
          <a:xfrm>
            <a:off x="9104193" y="384175"/>
            <a:ext cx="2668705" cy="338917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10" name="Picture Placeholder 9">
            <a:extLst>
              <a:ext uri="{FF2B5EF4-FFF2-40B4-BE49-F238E27FC236}">
                <a16:creationId xmlns:a16="http://schemas.microsoft.com/office/drawing/2014/main" id="{BDDDB3EA-BDE4-984A-BEC7-AC77F1EAC9EE}"/>
              </a:ext>
            </a:extLst>
          </p:cNvPr>
          <p:cNvSpPr>
            <a:spLocks noGrp="1"/>
          </p:cNvSpPr>
          <p:nvPr>
            <p:ph type="pic" sz="quarter" idx="15"/>
          </p:nvPr>
        </p:nvSpPr>
        <p:spPr>
          <a:xfrm>
            <a:off x="9104193" y="3938286"/>
            <a:ext cx="2668705" cy="2273601"/>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Tree>
    <p:extLst>
      <p:ext uri="{BB962C8B-B14F-4D97-AF65-F5344CB8AC3E}">
        <p14:creationId xmlns:p14="http://schemas.microsoft.com/office/powerpoint/2010/main" val="2130806237"/>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guide id="4" pos="5016" userDrawn="1">
          <p15:clr>
            <a:srgbClr val="FBAE40"/>
          </p15:clr>
        </p15:guide>
        <p15:guide id="5" orient="horz" pos="2064" userDrawn="1">
          <p15:clr>
            <a:srgbClr val="FBAE40"/>
          </p15:clr>
        </p15:guide>
        <p15:guide id="6" pos="573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_Large quote + 2 photos (white) layout">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0BC8E4C-9B58-E142-A749-439D02EAD1D9}"/>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7551421" cy="594360"/>
          </a:xfrm>
        </p:spPr>
        <p:txBody>
          <a:bodyPr anchor="t" anchorCtr="0"/>
          <a:lstStyle>
            <a:lvl1pPr>
              <a:lnSpc>
                <a:spcPct val="100000"/>
              </a:lnSpc>
              <a:defRPr sz="6600">
                <a:solidFill>
                  <a:schemeClr val="tx1"/>
                </a:solidFill>
              </a:defRPr>
            </a:lvl1pPr>
          </a:lstStyle>
          <a:p>
            <a:r>
              <a:rPr lang="en-US"/>
              <a:t>“Tate </a:t>
            </a:r>
            <a:r>
              <a:rPr lang="en-US" err="1"/>
              <a:t>aute</a:t>
            </a:r>
            <a:r>
              <a:rPr lang="en-US"/>
              <a:t> </a:t>
            </a:r>
            <a:r>
              <a:rPr lang="en-US" err="1"/>
              <a:t>turept</a:t>
            </a:r>
            <a:r>
              <a:rPr lang="en-US"/>
              <a:t> </a:t>
            </a:r>
            <a:r>
              <a:rPr lang="en-US" err="1"/>
              <a:t>aliquist</a:t>
            </a:r>
            <a:r>
              <a:rPr lang="en-US"/>
              <a:t> qui </a:t>
            </a:r>
            <a:r>
              <a:rPr lang="en-US" err="1"/>
              <a:t>inct</a:t>
            </a:r>
            <a:r>
              <a:rPr lang="en-US"/>
              <a:t> volume.”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1479" y="3527977"/>
            <a:ext cx="3048158" cy="761781"/>
          </a:xfrm>
        </p:spPr>
        <p:txBody>
          <a:bodyPr>
            <a:noAutofit/>
          </a:bodyPr>
          <a:lstStyle>
            <a:lvl1pPr marL="0" indent="0">
              <a:spcBef>
                <a:spcPts val="0"/>
              </a:spcBef>
              <a:buNone/>
              <a:defRPr sz="1600" b="0">
                <a:solidFill>
                  <a:schemeClr val="tx1"/>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a:t>Headline or pull quote</a:t>
            </a:r>
          </a:p>
          <a:p>
            <a:pPr lvl="0"/>
            <a:r>
              <a:rPr lang="en-US"/>
              <a:t>Author attribution</a:t>
            </a:r>
          </a:p>
        </p:txBody>
      </p:sp>
      <p:sp>
        <p:nvSpPr>
          <p:cNvPr id="9" name="Picture Placeholder 9">
            <a:extLst>
              <a:ext uri="{FF2B5EF4-FFF2-40B4-BE49-F238E27FC236}">
                <a16:creationId xmlns:a16="http://schemas.microsoft.com/office/drawing/2014/main" id="{F572D0BD-54B0-6145-A69B-B0251CF5F8FF}"/>
              </a:ext>
            </a:extLst>
          </p:cNvPr>
          <p:cNvSpPr>
            <a:spLocks noGrp="1"/>
          </p:cNvSpPr>
          <p:nvPr>
            <p:ph type="pic" sz="quarter" idx="14"/>
          </p:nvPr>
        </p:nvSpPr>
        <p:spPr>
          <a:xfrm>
            <a:off x="9104193" y="384175"/>
            <a:ext cx="2668705" cy="338917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10" name="Picture Placeholder 9">
            <a:extLst>
              <a:ext uri="{FF2B5EF4-FFF2-40B4-BE49-F238E27FC236}">
                <a16:creationId xmlns:a16="http://schemas.microsoft.com/office/drawing/2014/main" id="{BDDDB3EA-BDE4-984A-BEC7-AC77F1EAC9EE}"/>
              </a:ext>
            </a:extLst>
          </p:cNvPr>
          <p:cNvSpPr>
            <a:spLocks noGrp="1"/>
          </p:cNvSpPr>
          <p:nvPr>
            <p:ph type="pic" sz="quarter" idx="15"/>
          </p:nvPr>
        </p:nvSpPr>
        <p:spPr>
          <a:xfrm>
            <a:off x="9104193" y="3938286"/>
            <a:ext cx="2668705" cy="2273601"/>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pic>
        <p:nvPicPr>
          <p:cNvPr id="12" name="Picture 11">
            <a:extLst>
              <a:ext uri="{FF2B5EF4-FFF2-40B4-BE49-F238E27FC236}">
                <a16:creationId xmlns:a16="http://schemas.microsoft.com/office/drawing/2014/main" id="{D6972559-DE4E-E743-9754-C9A4799799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Tree>
    <p:extLst>
      <p:ext uri="{BB962C8B-B14F-4D97-AF65-F5344CB8AC3E}">
        <p14:creationId xmlns:p14="http://schemas.microsoft.com/office/powerpoint/2010/main" val="1269913438"/>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guide id="4" pos="5016" userDrawn="1">
          <p15:clr>
            <a:srgbClr val="FBAE40"/>
          </p15:clr>
        </p15:guide>
        <p15:guide id="5" orient="horz" pos="2064" userDrawn="1">
          <p15:clr>
            <a:srgbClr val="FBAE40"/>
          </p15:clr>
        </p15:guide>
        <p15:guide id="6" pos="573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with photo layou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80" y="301486"/>
            <a:ext cx="5112628" cy="594360"/>
          </a:xfrm>
        </p:spPr>
        <p:txBody>
          <a:bodyPr anchor="t" anchorCtr="0"/>
          <a:lstStyle>
            <a:lvl1pPr>
              <a:lnSpc>
                <a:spcPct val="100000"/>
              </a:lnSpc>
              <a:defRPr>
                <a:solidFill>
                  <a:schemeClr val="bg1"/>
                </a:solidFill>
              </a:defRPr>
            </a:lvl1pPr>
          </a:lstStyle>
          <a:p>
            <a:r>
              <a:rPr lang="en-US"/>
              <a:t>Headline or Quote goes here. 3 lines preferred.</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2"/>
                </a:solidFill>
              </a:defRPr>
            </a:lvl1pPr>
          </a:lstStyle>
          <a:p>
            <a:r>
              <a:rPr lang="en-US"/>
              <a:t>Page </a:t>
            </a:r>
            <a:fld id="{888928BD-9DD5-4B49-B597-3FD2BD4272DD}" type="slidenum">
              <a:rPr smtClean="0"/>
              <a:pPr/>
              <a:t>‹#›</a:t>
            </a:fld>
            <a:endParaRPr/>
          </a:p>
        </p:txBody>
      </p:sp>
      <p:sp>
        <p:nvSpPr>
          <p:cNvPr id="9" name="Picture Placeholder 9">
            <a:extLst>
              <a:ext uri="{FF2B5EF4-FFF2-40B4-BE49-F238E27FC236}">
                <a16:creationId xmlns:a16="http://schemas.microsoft.com/office/drawing/2014/main" id="{FD3B73DE-1027-A345-8799-2CB21B752E4A}"/>
              </a:ext>
            </a:extLst>
          </p:cNvPr>
          <p:cNvSpPr>
            <a:spLocks noGrp="1"/>
          </p:cNvSpPr>
          <p:nvPr>
            <p:ph type="pic" sz="quarter" idx="13"/>
          </p:nvPr>
        </p:nvSpPr>
        <p:spPr>
          <a:xfrm>
            <a:off x="6254749" y="-8473"/>
            <a:ext cx="5953271" cy="6220361"/>
          </a:xfrm>
          <a:custGeom>
            <a:avLst/>
            <a:gdLst>
              <a:gd name="connsiteX0" fmla="*/ 0 w 8097830"/>
              <a:gd name="connsiteY0" fmla="*/ 1780875 h 8534400"/>
              <a:gd name="connsiteX1" fmla="*/ 1780875 w 8097830"/>
              <a:gd name="connsiteY1" fmla="*/ 0 h 8534400"/>
              <a:gd name="connsiteX2" fmla="*/ 6316955 w 8097830"/>
              <a:gd name="connsiteY2" fmla="*/ 0 h 8534400"/>
              <a:gd name="connsiteX3" fmla="*/ 8097830 w 8097830"/>
              <a:gd name="connsiteY3" fmla="*/ 1780875 h 8534400"/>
              <a:gd name="connsiteX4" fmla="*/ 8097830 w 8097830"/>
              <a:gd name="connsiteY4" fmla="*/ 6753525 h 8534400"/>
              <a:gd name="connsiteX5" fmla="*/ 6316955 w 8097830"/>
              <a:gd name="connsiteY5" fmla="*/ 8534400 h 8534400"/>
              <a:gd name="connsiteX6" fmla="*/ 1780875 w 8097830"/>
              <a:gd name="connsiteY6" fmla="*/ 8534400 h 8534400"/>
              <a:gd name="connsiteX7" fmla="*/ 0 w 8097830"/>
              <a:gd name="connsiteY7" fmla="*/ 6753525 h 8534400"/>
              <a:gd name="connsiteX8" fmla="*/ 0 w 8097830"/>
              <a:gd name="connsiteY8" fmla="*/ 1780875 h 8534400"/>
              <a:gd name="connsiteX0" fmla="*/ 0 w 8150271"/>
              <a:gd name="connsiteY0" fmla="*/ 1780875 h 8534400"/>
              <a:gd name="connsiteX1" fmla="*/ 1780875 w 8150271"/>
              <a:gd name="connsiteY1" fmla="*/ 0 h 8534400"/>
              <a:gd name="connsiteX2" fmla="*/ 6316955 w 8150271"/>
              <a:gd name="connsiteY2" fmla="*/ 0 h 8534400"/>
              <a:gd name="connsiteX3" fmla="*/ 7988300 w 8150271"/>
              <a:gd name="connsiteY3" fmla="*/ 1158339 h 8534400"/>
              <a:gd name="connsiteX4" fmla="*/ 8097830 w 8150271"/>
              <a:gd name="connsiteY4" fmla="*/ 1780875 h 8534400"/>
              <a:gd name="connsiteX5" fmla="*/ 8097830 w 8150271"/>
              <a:gd name="connsiteY5" fmla="*/ 6753525 h 8534400"/>
              <a:gd name="connsiteX6" fmla="*/ 6316955 w 8150271"/>
              <a:gd name="connsiteY6" fmla="*/ 8534400 h 8534400"/>
              <a:gd name="connsiteX7" fmla="*/ 1780875 w 8150271"/>
              <a:gd name="connsiteY7" fmla="*/ 8534400 h 8534400"/>
              <a:gd name="connsiteX8" fmla="*/ 0 w 8150271"/>
              <a:gd name="connsiteY8" fmla="*/ 6753525 h 8534400"/>
              <a:gd name="connsiteX9" fmla="*/ 0 w 8150271"/>
              <a:gd name="connsiteY9" fmla="*/ 1780875 h 8534400"/>
              <a:gd name="connsiteX0" fmla="*/ 0 w 8097830"/>
              <a:gd name="connsiteY0" fmla="*/ 1780875 h 8534400"/>
              <a:gd name="connsiteX1" fmla="*/ 1780875 w 8097830"/>
              <a:gd name="connsiteY1" fmla="*/ 0 h 8534400"/>
              <a:gd name="connsiteX2" fmla="*/ 6316955 w 8097830"/>
              <a:gd name="connsiteY2" fmla="*/ 0 h 8534400"/>
              <a:gd name="connsiteX3" fmla="*/ 5981700 w 8097830"/>
              <a:gd name="connsiteY3" fmla="*/ 1552039 h 8534400"/>
              <a:gd name="connsiteX4" fmla="*/ 8097830 w 8097830"/>
              <a:gd name="connsiteY4" fmla="*/ 1780875 h 8534400"/>
              <a:gd name="connsiteX5" fmla="*/ 8097830 w 8097830"/>
              <a:gd name="connsiteY5" fmla="*/ 6753525 h 8534400"/>
              <a:gd name="connsiteX6" fmla="*/ 6316955 w 8097830"/>
              <a:gd name="connsiteY6" fmla="*/ 8534400 h 8534400"/>
              <a:gd name="connsiteX7" fmla="*/ 1780875 w 8097830"/>
              <a:gd name="connsiteY7" fmla="*/ 8534400 h 8534400"/>
              <a:gd name="connsiteX8" fmla="*/ 0 w 8097830"/>
              <a:gd name="connsiteY8" fmla="*/ 6753525 h 8534400"/>
              <a:gd name="connsiteX9" fmla="*/ 0 w 8097830"/>
              <a:gd name="connsiteY9"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18252 w 8116082"/>
              <a:gd name="connsiteY0" fmla="*/ 1780875 h 8534400"/>
              <a:gd name="connsiteX1" fmla="*/ 21427 w 8116082"/>
              <a:gd name="connsiteY1" fmla="*/ 1548864 h 8534400"/>
              <a:gd name="connsiteX2" fmla="*/ 297652 w 8116082"/>
              <a:gd name="connsiteY2" fmla="*/ 812264 h 8534400"/>
              <a:gd name="connsiteX3" fmla="*/ 1799127 w 8116082"/>
              <a:gd name="connsiteY3" fmla="*/ 0 h 8534400"/>
              <a:gd name="connsiteX4" fmla="*/ 6335207 w 8116082"/>
              <a:gd name="connsiteY4" fmla="*/ 0 h 8534400"/>
              <a:gd name="connsiteX5" fmla="*/ 5999952 w 8116082"/>
              <a:gd name="connsiteY5" fmla="*/ 1552039 h 8534400"/>
              <a:gd name="connsiteX6" fmla="*/ 8116082 w 8116082"/>
              <a:gd name="connsiteY6" fmla="*/ 1780875 h 8534400"/>
              <a:gd name="connsiteX7" fmla="*/ 8116082 w 8116082"/>
              <a:gd name="connsiteY7" fmla="*/ 6753525 h 8534400"/>
              <a:gd name="connsiteX8" fmla="*/ 6335207 w 8116082"/>
              <a:gd name="connsiteY8" fmla="*/ 8534400 h 8534400"/>
              <a:gd name="connsiteX9" fmla="*/ 1799127 w 8116082"/>
              <a:gd name="connsiteY9" fmla="*/ 8534400 h 8534400"/>
              <a:gd name="connsiteX10" fmla="*/ 18252 w 8116082"/>
              <a:gd name="connsiteY10" fmla="*/ 6753525 h 8534400"/>
              <a:gd name="connsiteX11" fmla="*/ 18252 w 8116082"/>
              <a:gd name="connsiteY11" fmla="*/ 1780875 h 8534400"/>
              <a:gd name="connsiteX0" fmla="*/ 14027 w 8111857"/>
              <a:gd name="connsiteY0" fmla="*/ 1780875 h 8534400"/>
              <a:gd name="connsiteX1" fmla="*/ 17202 w 8111857"/>
              <a:gd name="connsiteY1" fmla="*/ 1548864 h 8534400"/>
              <a:gd name="connsiteX2" fmla="*/ 293427 w 8111857"/>
              <a:gd name="connsiteY2" fmla="*/ 812264 h 8534400"/>
              <a:gd name="connsiteX3" fmla="*/ 1794902 w 8111857"/>
              <a:gd name="connsiteY3" fmla="*/ 0 h 8534400"/>
              <a:gd name="connsiteX4" fmla="*/ 6330982 w 8111857"/>
              <a:gd name="connsiteY4" fmla="*/ 0 h 8534400"/>
              <a:gd name="connsiteX5" fmla="*/ 5995727 w 8111857"/>
              <a:gd name="connsiteY5" fmla="*/ 1552039 h 8534400"/>
              <a:gd name="connsiteX6" fmla="*/ 8111857 w 8111857"/>
              <a:gd name="connsiteY6" fmla="*/ 1780875 h 8534400"/>
              <a:gd name="connsiteX7" fmla="*/ 8111857 w 8111857"/>
              <a:gd name="connsiteY7" fmla="*/ 6753525 h 8534400"/>
              <a:gd name="connsiteX8" fmla="*/ 6330982 w 8111857"/>
              <a:gd name="connsiteY8" fmla="*/ 8534400 h 8534400"/>
              <a:gd name="connsiteX9" fmla="*/ 1794902 w 8111857"/>
              <a:gd name="connsiteY9" fmla="*/ 8534400 h 8534400"/>
              <a:gd name="connsiteX10" fmla="*/ 14027 w 8111857"/>
              <a:gd name="connsiteY10" fmla="*/ 6753525 h 8534400"/>
              <a:gd name="connsiteX11" fmla="*/ 14027 w 8111857"/>
              <a:gd name="connsiteY11" fmla="*/ 1780875 h 8534400"/>
              <a:gd name="connsiteX0" fmla="*/ 14027 w 8111857"/>
              <a:gd name="connsiteY0" fmla="*/ 1795726 h 8549251"/>
              <a:gd name="connsiteX1" fmla="*/ 17202 w 8111857"/>
              <a:gd name="connsiteY1" fmla="*/ 1563715 h 8549251"/>
              <a:gd name="connsiteX2" fmla="*/ 293427 w 8111857"/>
              <a:gd name="connsiteY2" fmla="*/ 827115 h 8549251"/>
              <a:gd name="connsiteX3" fmla="*/ 6330982 w 8111857"/>
              <a:gd name="connsiteY3" fmla="*/ 14851 h 8549251"/>
              <a:gd name="connsiteX4" fmla="*/ 5995727 w 8111857"/>
              <a:gd name="connsiteY4" fmla="*/ 1566890 h 8549251"/>
              <a:gd name="connsiteX5" fmla="*/ 8111857 w 8111857"/>
              <a:gd name="connsiteY5" fmla="*/ 1795726 h 8549251"/>
              <a:gd name="connsiteX6" fmla="*/ 8111857 w 8111857"/>
              <a:gd name="connsiteY6" fmla="*/ 6768376 h 8549251"/>
              <a:gd name="connsiteX7" fmla="*/ 6330982 w 8111857"/>
              <a:gd name="connsiteY7" fmla="*/ 8549251 h 8549251"/>
              <a:gd name="connsiteX8" fmla="*/ 1794902 w 8111857"/>
              <a:gd name="connsiteY8" fmla="*/ 8549251 h 8549251"/>
              <a:gd name="connsiteX9" fmla="*/ 14027 w 8111857"/>
              <a:gd name="connsiteY9" fmla="*/ 6768376 h 8549251"/>
              <a:gd name="connsiteX10" fmla="*/ 14027 w 8111857"/>
              <a:gd name="connsiteY10" fmla="*/ 1795726 h 8549251"/>
              <a:gd name="connsiteX0" fmla="*/ 14027 w 8111857"/>
              <a:gd name="connsiteY0" fmla="*/ 1786760 h 8540285"/>
              <a:gd name="connsiteX1" fmla="*/ 17202 w 8111857"/>
              <a:gd name="connsiteY1" fmla="*/ 1554749 h 8540285"/>
              <a:gd name="connsiteX2" fmla="*/ 293427 w 8111857"/>
              <a:gd name="connsiteY2" fmla="*/ 818149 h 8540285"/>
              <a:gd name="connsiteX3" fmla="*/ 6330982 w 8111857"/>
              <a:gd name="connsiteY3" fmla="*/ 15029 h 8540285"/>
              <a:gd name="connsiteX4" fmla="*/ 5995727 w 8111857"/>
              <a:gd name="connsiteY4" fmla="*/ 1557924 h 8540285"/>
              <a:gd name="connsiteX5" fmla="*/ 8111857 w 8111857"/>
              <a:gd name="connsiteY5" fmla="*/ 1786760 h 8540285"/>
              <a:gd name="connsiteX6" fmla="*/ 8111857 w 8111857"/>
              <a:gd name="connsiteY6" fmla="*/ 6759410 h 8540285"/>
              <a:gd name="connsiteX7" fmla="*/ 6330982 w 8111857"/>
              <a:gd name="connsiteY7" fmla="*/ 8540285 h 8540285"/>
              <a:gd name="connsiteX8" fmla="*/ 1794902 w 8111857"/>
              <a:gd name="connsiteY8" fmla="*/ 8540285 h 8540285"/>
              <a:gd name="connsiteX9" fmla="*/ 14027 w 8111857"/>
              <a:gd name="connsiteY9" fmla="*/ 6759410 h 8540285"/>
              <a:gd name="connsiteX10" fmla="*/ 14027 w 8111857"/>
              <a:gd name="connsiteY10" fmla="*/ 1786760 h 8540285"/>
              <a:gd name="connsiteX0" fmla="*/ 14027 w 8111857"/>
              <a:gd name="connsiteY0" fmla="*/ 968611 h 7722136"/>
              <a:gd name="connsiteX1" fmla="*/ 17202 w 8111857"/>
              <a:gd name="connsiteY1" fmla="*/ 736600 h 7722136"/>
              <a:gd name="connsiteX2" fmla="*/ 293427 w 8111857"/>
              <a:gd name="connsiteY2" fmla="*/ 0 h 7722136"/>
              <a:gd name="connsiteX3" fmla="*/ 5995727 w 8111857"/>
              <a:gd name="connsiteY3" fmla="*/ 739775 h 7722136"/>
              <a:gd name="connsiteX4" fmla="*/ 8111857 w 8111857"/>
              <a:gd name="connsiteY4" fmla="*/ 968611 h 7722136"/>
              <a:gd name="connsiteX5" fmla="*/ 8111857 w 8111857"/>
              <a:gd name="connsiteY5" fmla="*/ 5941261 h 7722136"/>
              <a:gd name="connsiteX6" fmla="*/ 6330982 w 8111857"/>
              <a:gd name="connsiteY6" fmla="*/ 7722136 h 7722136"/>
              <a:gd name="connsiteX7" fmla="*/ 1794902 w 8111857"/>
              <a:gd name="connsiteY7" fmla="*/ 7722136 h 7722136"/>
              <a:gd name="connsiteX8" fmla="*/ 14027 w 8111857"/>
              <a:gd name="connsiteY8" fmla="*/ 5941261 h 7722136"/>
              <a:gd name="connsiteX9" fmla="*/ 14027 w 8111857"/>
              <a:gd name="connsiteY9" fmla="*/ 968611 h 7722136"/>
              <a:gd name="connsiteX0" fmla="*/ 7684 w 8105514"/>
              <a:gd name="connsiteY0" fmla="*/ 968611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968611 h 7722136"/>
              <a:gd name="connsiteX0" fmla="*/ 7684 w 8105514"/>
              <a:gd name="connsiteY0" fmla="*/ 749536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749536 h 7722136"/>
              <a:gd name="connsiteX0" fmla="*/ 236220 w 8334050"/>
              <a:gd name="connsiteY0" fmla="*/ 774564 h 7747164"/>
              <a:gd name="connsiteX1" fmla="*/ 515620 w 8334050"/>
              <a:gd name="connsiteY1" fmla="*/ 25028 h 7747164"/>
              <a:gd name="connsiteX2" fmla="*/ 6217920 w 8334050"/>
              <a:gd name="connsiteY2" fmla="*/ 764803 h 7747164"/>
              <a:gd name="connsiteX3" fmla="*/ 8334050 w 8334050"/>
              <a:gd name="connsiteY3" fmla="*/ 993639 h 7747164"/>
              <a:gd name="connsiteX4" fmla="*/ 8334050 w 8334050"/>
              <a:gd name="connsiteY4" fmla="*/ 5966289 h 7747164"/>
              <a:gd name="connsiteX5" fmla="*/ 6553175 w 8334050"/>
              <a:gd name="connsiteY5" fmla="*/ 7747164 h 7747164"/>
              <a:gd name="connsiteX6" fmla="*/ 2017095 w 8334050"/>
              <a:gd name="connsiteY6" fmla="*/ 7747164 h 7747164"/>
              <a:gd name="connsiteX7" fmla="*/ 236220 w 8334050"/>
              <a:gd name="connsiteY7" fmla="*/ 5966289 h 7747164"/>
              <a:gd name="connsiteX8" fmla="*/ 236220 w 8334050"/>
              <a:gd name="connsiteY8" fmla="*/ 774564 h 7747164"/>
              <a:gd name="connsiteX0" fmla="*/ 0 w 8097830"/>
              <a:gd name="connsiteY0" fmla="*/ 396179 h 7368779"/>
              <a:gd name="connsiteX1" fmla="*/ 5981700 w 8097830"/>
              <a:gd name="connsiteY1" fmla="*/ 386418 h 7368779"/>
              <a:gd name="connsiteX2" fmla="*/ 8097830 w 8097830"/>
              <a:gd name="connsiteY2" fmla="*/ 615254 h 7368779"/>
              <a:gd name="connsiteX3" fmla="*/ 8097830 w 8097830"/>
              <a:gd name="connsiteY3" fmla="*/ 5587904 h 7368779"/>
              <a:gd name="connsiteX4" fmla="*/ 6316955 w 8097830"/>
              <a:gd name="connsiteY4" fmla="*/ 7368779 h 7368779"/>
              <a:gd name="connsiteX5" fmla="*/ 1780875 w 8097830"/>
              <a:gd name="connsiteY5" fmla="*/ 7368779 h 7368779"/>
              <a:gd name="connsiteX6" fmla="*/ 0 w 8097830"/>
              <a:gd name="connsiteY6" fmla="*/ 5587904 h 7368779"/>
              <a:gd name="connsiteX7" fmla="*/ 0 w 8097830"/>
              <a:gd name="connsiteY7" fmla="*/ 396179 h 7368779"/>
              <a:gd name="connsiteX0" fmla="*/ 0 w 8097830"/>
              <a:gd name="connsiteY0" fmla="*/ 397045 h 7366470"/>
              <a:gd name="connsiteX1" fmla="*/ 5981700 w 8097830"/>
              <a:gd name="connsiteY1" fmla="*/ 384109 h 7366470"/>
              <a:gd name="connsiteX2" fmla="*/ 8097830 w 8097830"/>
              <a:gd name="connsiteY2" fmla="*/ 612945 h 7366470"/>
              <a:gd name="connsiteX3" fmla="*/ 8097830 w 8097830"/>
              <a:gd name="connsiteY3" fmla="*/ 5585595 h 7366470"/>
              <a:gd name="connsiteX4" fmla="*/ 6316955 w 8097830"/>
              <a:gd name="connsiteY4" fmla="*/ 7366470 h 7366470"/>
              <a:gd name="connsiteX5" fmla="*/ 1780875 w 8097830"/>
              <a:gd name="connsiteY5" fmla="*/ 7366470 h 7366470"/>
              <a:gd name="connsiteX6" fmla="*/ 0 w 8097830"/>
              <a:gd name="connsiteY6" fmla="*/ 5585595 h 7366470"/>
              <a:gd name="connsiteX7" fmla="*/ 0 w 8097830"/>
              <a:gd name="connsiteY7" fmla="*/ 397045 h 7366470"/>
              <a:gd name="connsiteX0" fmla="*/ 0 w 8097830"/>
              <a:gd name="connsiteY0" fmla="*/ 191935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0 w 8097830"/>
              <a:gd name="connsiteY7" fmla="*/ 191935 h 7161360"/>
              <a:gd name="connsiteX0" fmla="*/ 6350 w 8097830"/>
              <a:gd name="connsiteY0" fmla="*/ 182410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6350 w 8097830"/>
              <a:gd name="connsiteY7" fmla="*/ 18241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6317566 w 8098441"/>
              <a:gd name="connsiteY4" fmla="*/ 71613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5981016 w 8098441"/>
              <a:gd name="connsiteY4" fmla="*/ 70470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593 w 8098423"/>
              <a:gd name="connsiteY0" fmla="*/ 176060 h 7047060"/>
              <a:gd name="connsiteX1" fmla="*/ 5982293 w 8098423"/>
              <a:gd name="connsiteY1" fmla="*/ 178999 h 7047060"/>
              <a:gd name="connsiteX2" fmla="*/ 8098423 w 8098423"/>
              <a:gd name="connsiteY2" fmla="*/ 407835 h 7047060"/>
              <a:gd name="connsiteX3" fmla="*/ 8098423 w 8098423"/>
              <a:gd name="connsiteY3" fmla="*/ 5380485 h 7047060"/>
              <a:gd name="connsiteX4" fmla="*/ 5980998 w 8098423"/>
              <a:gd name="connsiteY4" fmla="*/ 7047060 h 7047060"/>
              <a:gd name="connsiteX5" fmla="*/ 1133768 w 8098423"/>
              <a:gd name="connsiteY5" fmla="*/ 7015310 h 7047060"/>
              <a:gd name="connsiteX6" fmla="*/ 593 w 8098423"/>
              <a:gd name="connsiteY6" fmla="*/ 5380485 h 7047060"/>
              <a:gd name="connsiteX7" fmla="*/ 593 w 8098423"/>
              <a:gd name="connsiteY7" fmla="*/ 176060 h 7047060"/>
              <a:gd name="connsiteX0" fmla="*/ 989 w 8098819"/>
              <a:gd name="connsiteY0" fmla="*/ 176060 h 7047060"/>
              <a:gd name="connsiteX1" fmla="*/ 5982689 w 8098819"/>
              <a:gd name="connsiteY1" fmla="*/ 178999 h 7047060"/>
              <a:gd name="connsiteX2" fmla="*/ 8098819 w 8098819"/>
              <a:gd name="connsiteY2" fmla="*/ 407835 h 7047060"/>
              <a:gd name="connsiteX3" fmla="*/ 8098819 w 8098819"/>
              <a:gd name="connsiteY3" fmla="*/ 5380485 h 7047060"/>
              <a:gd name="connsiteX4" fmla="*/ 5981394 w 8098819"/>
              <a:gd name="connsiteY4" fmla="*/ 7047060 h 7047060"/>
              <a:gd name="connsiteX5" fmla="*/ 1134164 w 8098819"/>
              <a:gd name="connsiteY5" fmla="*/ 7015310 h 7047060"/>
              <a:gd name="connsiteX6" fmla="*/ 989 w 8098819"/>
              <a:gd name="connsiteY6" fmla="*/ 5380485 h 7047060"/>
              <a:gd name="connsiteX7" fmla="*/ 989 w 8098819"/>
              <a:gd name="connsiteY7" fmla="*/ 176060 h 7047060"/>
              <a:gd name="connsiteX0" fmla="*/ 980 w 8098810"/>
              <a:gd name="connsiteY0" fmla="*/ 176060 h 7047060"/>
              <a:gd name="connsiteX1" fmla="*/ 5982680 w 8098810"/>
              <a:gd name="connsiteY1" fmla="*/ 178999 h 7047060"/>
              <a:gd name="connsiteX2" fmla="*/ 8098810 w 8098810"/>
              <a:gd name="connsiteY2" fmla="*/ 407835 h 7047060"/>
              <a:gd name="connsiteX3" fmla="*/ 8098810 w 8098810"/>
              <a:gd name="connsiteY3" fmla="*/ 5380485 h 7047060"/>
              <a:gd name="connsiteX4" fmla="*/ 5981385 w 8098810"/>
              <a:gd name="connsiteY4" fmla="*/ 7047060 h 7047060"/>
              <a:gd name="connsiteX5" fmla="*/ 1134155 w 8098810"/>
              <a:gd name="connsiteY5" fmla="*/ 7015310 h 7047060"/>
              <a:gd name="connsiteX6" fmla="*/ 980 w 8098810"/>
              <a:gd name="connsiteY6" fmla="*/ 5380485 h 7047060"/>
              <a:gd name="connsiteX7" fmla="*/ 980 w 8098810"/>
              <a:gd name="connsiteY7" fmla="*/ 176060 h 7047060"/>
              <a:gd name="connsiteX0" fmla="*/ 1113 w 8098943"/>
              <a:gd name="connsiteY0" fmla="*/ 176060 h 7047060"/>
              <a:gd name="connsiteX1" fmla="*/ 5982813 w 8098943"/>
              <a:gd name="connsiteY1" fmla="*/ 178999 h 7047060"/>
              <a:gd name="connsiteX2" fmla="*/ 8098943 w 8098943"/>
              <a:gd name="connsiteY2" fmla="*/ 407835 h 7047060"/>
              <a:gd name="connsiteX3" fmla="*/ 8098943 w 8098943"/>
              <a:gd name="connsiteY3" fmla="*/ 5380485 h 7047060"/>
              <a:gd name="connsiteX4" fmla="*/ 5981518 w 8098943"/>
              <a:gd name="connsiteY4" fmla="*/ 7047060 h 7047060"/>
              <a:gd name="connsiteX5" fmla="*/ 1134288 w 8098943"/>
              <a:gd name="connsiteY5" fmla="*/ 7015310 h 7047060"/>
              <a:gd name="connsiteX6" fmla="*/ 1113 w 8098943"/>
              <a:gd name="connsiteY6" fmla="*/ 5380485 h 7047060"/>
              <a:gd name="connsiteX7" fmla="*/ 1113 w 8098943"/>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86280 h 7025530"/>
              <a:gd name="connsiteX1" fmla="*/ 5984670 w 8103975"/>
              <a:gd name="connsiteY1" fmla="*/ 151119 h 7025530"/>
              <a:gd name="connsiteX2" fmla="*/ 8103975 w 8103975"/>
              <a:gd name="connsiteY2" fmla="*/ 418055 h 7025530"/>
              <a:gd name="connsiteX3" fmla="*/ 8103975 w 8103975"/>
              <a:gd name="connsiteY3" fmla="*/ 5390705 h 7025530"/>
              <a:gd name="connsiteX4" fmla="*/ 5983375 w 8103975"/>
              <a:gd name="connsiteY4" fmla="*/ 7025530 h 7025530"/>
              <a:gd name="connsiteX5" fmla="*/ 1139320 w 8103975"/>
              <a:gd name="connsiteY5" fmla="*/ 7025530 h 7025530"/>
              <a:gd name="connsiteX6" fmla="*/ 6145 w 8103975"/>
              <a:gd name="connsiteY6" fmla="*/ 5390705 h 7025530"/>
              <a:gd name="connsiteX7" fmla="*/ 6145 w 8103975"/>
              <a:gd name="connsiteY7" fmla="*/ 186280 h 7025530"/>
              <a:gd name="connsiteX0" fmla="*/ 6145 w 8103975"/>
              <a:gd name="connsiteY0" fmla="*/ 134828 h 6974078"/>
              <a:gd name="connsiteX1" fmla="*/ 5984670 w 8103975"/>
              <a:gd name="connsiteY1" fmla="*/ 99667 h 6974078"/>
              <a:gd name="connsiteX2" fmla="*/ 8103975 w 8103975"/>
              <a:gd name="connsiteY2" fmla="*/ 366603 h 6974078"/>
              <a:gd name="connsiteX3" fmla="*/ 8103975 w 8103975"/>
              <a:gd name="connsiteY3" fmla="*/ 5339253 h 6974078"/>
              <a:gd name="connsiteX4" fmla="*/ 5983375 w 8103975"/>
              <a:gd name="connsiteY4" fmla="*/ 6974078 h 6974078"/>
              <a:gd name="connsiteX5" fmla="*/ 1139320 w 8103975"/>
              <a:gd name="connsiteY5" fmla="*/ 6974078 h 6974078"/>
              <a:gd name="connsiteX6" fmla="*/ 6145 w 8103975"/>
              <a:gd name="connsiteY6" fmla="*/ 5339253 h 6974078"/>
              <a:gd name="connsiteX7" fmla="*/ 6145 w 8103975"/>
              <a:gd name="connsiteY7" fmla="*/ 134828 h 6974078"/>
              <a:gd name="connsiteX0" fmla="*/ 6145 w 8103975"/>
              <a:gd name="connsiteY0" fmla="*/ 35161 h 6874411"/>
              <a:gd name="connsiteX1" fmla="*/ 5984670 w 8103975"/>
              <a:gd name="connsiteY1" fmla="*/ 0 h 6874411"/>
              <a:gd name="connsiteX2" fmla="*/ 8103975 w 8103975"/>
              <a:gd name="connsiteY2" fmla="*/ 5239586 h 6874411"/>
              <a:gd name="connsiteX3" fmla="*/ 5983375 w 8103975"/>
              <a:gd name="connsiteY3" fmla="*/ 6874411 h 6874411"/>
              <a:gd name="connsiteX4" fmla="*/ 1139320 w 8103975"/>
              <a:gd name="connsiteY4" fmla="*/ 6874411 h 6874411"/>
              <a:gd name="connsiteX5" fmla="*/ 6145 w 8103975"/>
              <a:gd name="connsiteY5" fmla="*/ 5239586 h 6874411"/>
              <a:gd name="connsiteX6" fmla="*/ 6145 w 8103975"/>
              <a:gd name="connsiteY6" fmla="*/ 35161 h 6874411"/>
              <a:gd name="connsiteX0" fmla="*/ 6145 w 6662323"/>
              <a:gd name="connsiteY0" fmla="*/ 35161 h 6874411"/>
              <a:gd name="connsiteX1" fmla="*/ 5984670 w 6662323"/>
              <a:gd name="connsiteY1" fmla="*/ 0 h 6874411"/>
              <a:gd name="connsiteX2" fmla="*/ 5983375 w 6662323"/>
              <a:gd name="connsiteY2" fmla="*/ 6874411 h 6874411"/>
              <a:gd name="connsiteX3" fmla="*/ 1139320 w 6662323"/>
              <a:gd name="connsiteY3" fmla="*/ 6874411 h 6874411"/>
              <a:gd name="connsiteX4" fmla="*/ 6145 w 6662323"/>
              <a:gd name="connsiteY4" fmla="*/ 5239586 h 6874411"/>
              <a:gd name="connsiteX5" fmla="*/ 6145 w 6662323"/>
              <a:gd name="connsiteY5" fmla="*/ 35161 h 6874411"/>
              <a:gd name="connsiteX0" fmla="*/ 6145 w 6429576"/>
              <a:gd name="connsiteY0" fmla="*/ 35161 h 6874411"/>
              <a:gd name="connsiteX1" fmla="*/ 5984670 w 6429576"/>
              <a:gd name="connsiteY1" fmla="*/ 0 h 6874411"/>
              <a:gd name="connsiteX2" fmla="*/ 5983375 w 6429576"/>
              <a:gd name="connsiteY2" fmla="*/ 6874411 h 6874411"/>
              <a:gd name="connsiteX3" fmla="*/ 1139320 w 6429576"/>
              <a:gd name="connsiteY3" fmla="*/ 6874411 h 6874411"/>
              <a:gd name="connsiteX4" fmla="*/ 6145 w 6429576"/>
              <a:gd name="connsiteY4" fmla="*/ 5239586 h 6874411"/>
              <a:gd name="connsiteX5" fmla="*/ 6145 w 6429576"/>
              <a:gd name="connsiteY5" fmla="*/ 35161 h 6874411"/>
              <a:gd name="connsiteX0" fmla="*/ 6145 w 5991227"/>
              <a:gd name="connsiteY0" fmla="*/ 35161 h 6874411"/>
              <a:gd name="connsiteX1" fmla="*/ 5984670 w 5991227"/>
              <a:gd name="connsiteY1" fmla="*/ 0 h 6874411"/>
              <a:gd name="connsiteX2" fmla="*/ 5983375 w 5991227"/>
              <a:gd name="connsiteY2" fmla="*/ 6874411 h 6874411"/>
              <a:gd name="connsiteX3" fmla="*/ 1139320 w 5991227"/>
              <a:gd name="connsiteY3" fmla="*/ 6874411 h 6874411"/>
              <a:gd name="connsiteX4" fmla="*/ 6145 w 5991227"/>
              <a:gd name="connsiteY4" fmla="*/ 5239586 h 6874411"/>
              <a:gd name="connsiteX5" fmla="*/ 6145 w 5991227"/>
              <a:gd name="connsiteY5" fmla="*/ 35161 h 6874411"/>
              <a:gd name="connsiteX0" fmla="*/ 82310 w 6070567"/>
              <a:gd name="connsiteY0" fmla="*/ 6586 h 6874411"/>
              <a:gd name="connsiteX1" fmla="*/ 6064010 w 6070567"/>
              <a:gd name="connsiteY1" fmla="*/ 0 h 6874411"/>
              <a:gd name="connsiteX2" fmla="*/ 6062715 w 6070567"/>
              <a:gd name="connsiteY2" fmla="*/ 6874411 h 6874411"/>
              <a:gd name="connsiteX3" fmla="*/ 1218660 w 6070567"/>
              <a:gd name="connsiteY3" fmla="*/ 6874411 h 6874411"/>
              <a:gd name="connsiteX4" fmla="*/ 85485 w 6070567"/>
              <a:gd name="connsiteY4" fmla="*/ 5239586 h 6874411"/>
              <a:gd name="connsiteX5" fmla="*/ 82310 w 6070567"/>
              <a:gd name="connsiteY5" fmla="*/ 6586 h 6874411"/>
              <a:gd name="connsiteX0" fmla="*/ 39225 w 6100507"/>
              <a:gd name="connsiteY0" fmla="*/ 181211 h 6874411"/>
              <a:gd name="connsiteX1" fmla="*/ 6093950 w 6100507"/>
              <a:gd name="connsiteY1" fmla="*/ 0 h 6874411"/>
              <a:gd name="connsiteX2" fmla="*/ 6092655 w 6100507"/>
              <a:gd name="connsiteY2" fmla="*/ 6874411 h 6874411"/>
              <a:gd name="connsiteX3" fmla="*/ 1248600 w 6100507"/>
              <a:gd name="connsiteY3" fmla="*/ 6874411 h 6874411"/>
              <a:gd name="connsiteX4" fmla="*/ 115425 w 6100507"/>
              <a:gd name="connsiteY4" fmla="*/ 5239586 h 6874411"/>
              <a:gd name="connsiteX5" fmla="*/ 39225 w 6100507"/>
              <a:gd name="connsiteY5" fmla="*/ 181211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5628 w 5993885"/>
              <a:gd name="connsiteY0" fmla="*/ 6586 h 6874411"/>
              <a:gd name="connsiteX1" fmla="*/ 5987328 w 5993885"/>
              <a:gd name="connsiteY1" fmla="*/ 0 h 6874411"/>
              <a:gd name="connsiteX2" fmla="*/ 5986033 w 5993885"/>
              <a:gd name="connsiteY2" fmla="*/ 6874411 h 6874411"/>
              <a:gd name="connsiteX3" fmla="*/ 1141978 w 5993885"/>
              <a:gd name="connsiteY3" fmla="*/ 6874411 h 6874411"/>
              <a:gd name="connsiteX4" fmla="*/ 8803 w 5993885"/>
              <a:gd name="connsiteY4" fmla="*/ 5239586 h 6874411"/>
              <a:gd name="connsiteX5" fmla="*/ 5628 w 5993885"/>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9849 w 6008106"/>
              <a:gd name="connsiteY0" fmla="*/ 6586 h 6995509"/>
              <a:gd name="connsiteX1" fmla="*/ 6001549 w 6008106"/>
              <a:gd name="connsiteY1" fmla="*/ 0 h 6995509"/>
              <a:gd name="connsiteX2" fmla="*/ 6000254 w 6008106"/>
              <a:gd name="connsiteY2" fmla="*/ 6874411 h 6995509"/>
              <a:gd name="connsiteX3" fmla="*/ 1387974 w 6008106"/>
              <a:gd name="connsiteY3" fmla="*/ 6874411 h 6995509"/>
              <a:gd name="connsiteX4" fmla="*/ 799 w 6008106"/>
              <a:gd name="connsiteY4" fmla="*/ 5239586 h 6995509"/>
              <a:gd name="connsiteX5" fmla="*/ 19849 w 6008106"/>
              <a:gd name="connsiteY5" fmla="*/ 6586 h 6995509"/>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47"/>
              <a:gd name="connsiteX1" fmla="*/ 6001549 w 6008106"/>
              <a:gd name="connsiteY1" fmla="*/ 0 h 6874447"/>
              <a:gd name="connsiteX2" fmla="*/ 6000254 w 6008106"/>
              <a:gd name="connsiteY2" fmla="*/ 6874411 h 6874447"/>
              <a:gd name="connsiteX3" fmla="*/ 1387974 w 6008106"/>
              <a:gd name="connsiteY3" fmla="*/ 6874411 h 6874447"/>
              <a:gd name="connsiteX4" fmla="*/ 799 w 6008106"/>
              <a:gd name="connsiteY4" fmla="*/ 5239586 h 6874447"/>
              <a:gd name="connsiteX5" fmla="*/ 19849 w 6008106"/>
              <a:gd name="connsiteY5" fmla="*/ 6586 h 6874447"/>
              <a:gd name="connsiteX0" fmla="*/ 21445 w 6009702"/>
              <a:gd name="connsiteY0" fmla="*/ 6586 h 6874477"/>
              <a:gd name="connsiteX1" fmla="*/ 6003145 w 6009702"/>
              <a:gd name="connsiteY1" fmla="*/ 0 h 6874477"/>
              <a:gd name="connsiteX2" fmla="*/ 6001850 w 6009702"/>
              <a:gd name="connsiteY2" fmla="*/ 6874411 h 6874477"/>
              <a:gd name="connsiteX3" fmla="*/ 1389570 w 6009702"/>
              <a:gd name="connsiteY3" fmla="*/ 6874411 h 6874477"/>
              <a:gd name="connsiteX4" fmla="*/ 2395 w 6009702"/>
              <a:gd name="connsiteY4" fmla="*/ 5239586 h 6874477"/>
              <a:gd name="connsiteX5" fmla="*/ 21445 w 6009702"/>
              <a:gd name="connsiteY5" fmla="*/ 6586 h 6874477"/>
              <a:gd name="connsiteX0" fmla="*/ 21685 w 6009942"/>
              <a:gd name="connsiteY0" fmla="*/ 6586 h 6874411"/>
              <a:gd name="connsiteX1" fmla="*/ 6003385 w 6009942"/>
              <a:gd name="connsiteY1" fmla="*/ 0 h 6874411"/>
              <a:gd name="connsiteX2" fmla="*/ 6002090 w 6009942"/>
              <a:gd name="connsiteY2" fmla="*/ 6874411 h 6874411"/>
              <a:gd name="connsiteX3" fmla="*/ 1389810 w 6009942"/>
              <a:gd name="connsiteY3" fmla="*/ 6874411 h 6874411"/>
              <a:gd name="connsiteX4" fmla="*/ 2635 w 6009942"/>
              <a:gd name="connsiteY4" fmla="*/ 5239586 h 6874411"/>
              <a:gd name="connsiteX5" fmla="*/ 21685 w 6009942"/>
              <a:gd name="connsiteY5" fmla="*/ 6586 h 6874411"/>
              <a:gd name="connsiteX0" fmla="*/ 1308 w 6011790"/>
              <a:gd name="connsiteY0" fmla="*/ 660636 h 6874411"/>
              <a:gd name="connsiteX1" fmla="*/ 6005233 w 6011790"/>
              <a:gd name="connsiteY1" fmla="*/ 0 h 6874411"/>
              <a:gd name="connsiteX2" fmla="*/ 6003938 w 6011790"/>
              <a:gd name="connsiteY2" fmla="*/ 6874411 h 6874411"/>
              <a:gd name="connsiteX3" fmla="*/ 1391658 w 6011790"/>
              <a:gd name="connsiteY3" fmla="*/ 6874411 h 6874411"/>
              <a:gd name="connsiteX4" fmla="*/ 4483 w 6011790"/>
              <a:gd name="connsiteY4" fmla="*/ 5239586 h 6874411"/>
              <a:gd name="connsiteX5" fmla="*/ 1308 w 6011790"/>
              <a:gd name="connsiteY5" fmla="*/ 660636 h 6874411"/>
              <a:gd name="connsiteX0" fmla="*/ 1308 w 6010421"/>
              <a:gd name="connsiteY0" fmla="*/ 9761 h 6223536"/>
              <a:gd name="connsiteX1" fmla="*/ 6002058 w 6010421"/>
              <a:gd name="connsiteY1" fmla="*/ 0 h 6223536"/>
              <a:gd name="connsiteX2" fmla="*/ 6003938 w 6010421"/>
              <a:gd name="connsiteY2" fmla="*/ 6223536 h 6223536"/>
              <a:gd name="connsiteX3" fmla="*/ 1391658 w 6010421"/>
              <a:gd name="connsiteY3" fmla="*/ 6223536 h 6223536"/>
              <a:gd name="connsiteX4" fmla="*/ 4483 w 6010421"/>
              <a:gd name="connsiteY4" fmla="*/ 4588711 h 6223536"/>
              <a:gd name="connsiteX5" fmla="*/ 1308 w 6010421"/>
              <a:gd name="connsiteY5" fmla="*/ 9761 h 6223536"/>
              <a:gd name="connsiteX0" fmla="*/ 1308 w 6005272"/>
              <a:gd name="connsiteY0" fmla="*/ 6586 h 6220361"/>
              <a:gd name="connsiteX1" fmla="*/ 5944908 w 6005272"/>
              <a:gd name="connsiteY1" fmla="*/ 0 h 6220361"/>
              <a:gd name="connsiteX2" fmla="*/ 6003938 w 6005272"/>
              <a:gd name="connsiteY2" fmla="*/ 6220361 h 6220361"/>
              <a:gd name="connsiteX3" fmla="*/ 1391658 w 6005272"/>
              <a:gd name="connsiteY3" fmla="*/ 6220361 h 6220361"/>
              <a:gd name="connsiteX4" fmla="*/ 4483 w 6005272"/>
              <a:gd name="connsiteY4" fmla="*/ 4585536 h 6220361"/>
              <a:gd name="connsiteX5" fmla="*/ 1308 w 6005272"/>
              <a:gd name="connsiteY5" fmla="*/ 6586 h 6220361"/>
              <a:gd name="connsiteX0" fmla="*/ 1308 w 5953271"/>
              <a:gd name="connsiteY0" fmla="*/ 6586 h 6220361"/>
              <a:gd name="connsiteX1" fmla="*/ 5944908 w 5953271"/>
              <a:gd name="connsiteY1" fmla="*/ 0 h 6220361"/>
              <a:gd name="connsiteX2" fmla="*/ 5946788 w 5953271"/>
              <a:gd name="connsiteY2" fmla="*/ 6217186 h 6220361"/>
              <a:gd name="connsiteX3" fmla="*/ 1391658 w 5953271"/>
              <a:gd name="connsiteY3" fmla="*/ 6220361 h 6220361"/>
              <a:gd name="connsiteX4" fmla="*/ 4483 w 5953271"/>
              <a:gd name="connsiteY4" fmla="*/ 4585536 h 6220361"/>
              <a:gd name="connsiteX5" fmla="*/ 1308 w 5953271"/>
              <a:gd name="connsiteY5" fmla="*/ 6586 h 622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271" h="6220361">
                <a:moveTo>
                  <a:pt x="1308" y="6586"/>
                </a:moveTo>
                <a:lnTo>
                  <a:pt x="5944908" y="0"/>
                </a:lnTo>
                <a:cubicBezTo>
                  <a:pt x="5952972" y="2835940"/>
                  <a:pt x="5957933" y="3109916"/>
                  <a:pt x="5946788" y="6217186"/>
                </a:cubicBezTo>
                <a:lnTo>
                  <a:pt x="1391658" y="6220361"/>
                </a:lnTo>
                <a:cubicBezTo>
                  <a:pt x="1177495" y="6218923"/>
                  <a:pt x="-62771" y="5961948"/>
                  <a:pt x="4483" y="4585536"/>
                </a:cubicBezTo>
                <a:cubicBezTo>
                  <a:pt x="-759" y="3390099"/>
                  <a:pt x="-809" y="1739278"/>
                  <a:pt x="1308" y="6586"/>
                </a:cubicBezTo>
                <a:close/>
              </a:path>
            </a:pathLst>
          </a:custGeom>
          <a:solidFill>
            <a:srgbClr val="CCCCCC">
              <a:alpha val="72170"/>
            </a:srgbClr>
          </a:solidFill>
        </p:spPr>
        <p:txBody>
          <a:bodyPr vert="horz" lIns="0" tIns="45720" rIns="0" bIns="0" rtlCol="0" anchor="ctr" anchorCtr="0">
            <a:noAutofit/>
          </a:bodyPr>
          <a:lstStyle>
            <a:lvl1pPr marL="0" indent="0" algn="ctr">
              <a:buNone/>
              <a:defRPr lang="en-US" sz="1801" dirty="0">
                <a:solidFill>
                  <a:schemeClr val="tx1"/>
                </a:solidFill>
              </a:defRPr>
            </a:lvl1pPr>
          </a:lstStyle>
          <a:p>
            <a:pPr lvl="0" algn="ctr"/>
            <a:r>
              <a:rPr lang="en-US"/>
              <a:t>Click icon to add picture</a:t>
            </a:r>
          </a:p>
        </p:txBody>
      </p:sp>
      <p:sp>
        <p:nvSpPr>
          <p:cNvPr id="10" name="Text Placeholder 5">
            <a:extLst>
              <a:ext uri="{FF2B5EF4-FFF2-40B4-BE49-F238E27FC236}">
                <a16:creationId xmlns:a16="http://schemas.microsoft.com/office/drawing/2014/main" id="{9D81B052-4991-E64B-9474-81AF4093EDD8}"/>
              </a:ext>
            </a:extLst>
          </p:cNvPr>
          <p:cNvSpPr>
            <a:spLocks noGrp="1"/>
          </p:cNvSpPr>
          <p:nvPr>
            <p:ph type="body" sz="quarter" idx="12" hasCustomPrompt="1"/>
          </p:nvPr>
        </p:nvSpPr>
        <p:spPr>
          <a:xfrm>
            <a:off x="411479" y="2339926"/>
            <a:ext cx="3048158" cy="761781"/>
          </a:xfrm>
        </p:spPr>
        <p:txBody>
          <a:bodyPr>
            <a:noAutofit/>
          </a:bodyPr>
          <a:lstStyle>
            <a:lvl1pPr marL="0" indent="0">
              <a:spcBef>
                <a:spcPts val="0"/>
              </a:spcBef>
              <a:buNone/>
              <a:defRPr sz="1600" b="0">
                <a:solidFill>
                  <a:schemeClr val="bg1"/>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a:t>Headline or pull quote</a:t>
            </a:r>
          </a:p>
          <a:p>
            <a:pPr lvl="0"/>
            <a:r>
              <a:rPr lang="en-US"/>
              <a:t>Author attribution</a:t>
            </a:r>
          </a:p>
        </p:txBody>
      </p:sp>
    </p:spTree>
    <p:extLst>
      <p:ext uri="{BB962C8B-B14F-4D97-AF65-F5344CB8AC3E}">
        <p14:creationId xmlns:p14="http://schemas.microsoft.com/office/powerpoint/2010/main" val="2031603738"/>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Quote with photo layout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80" y="301486"/>
            <a:ext cx="5112628" cy="594360"/>
          </a:xfrm>
        </p:spPr>
        <p:txBody>
          <a:bodyPr anchor="t" anchorCtr="0"/>
          <a:lstStyle>
            <a:lvl1pPr>
              <a:lnSpc>
                <a:spcPct val="100000"/>
              </a:lnSpc>
              <a:defRPr>
                <a:solidFill>
                  <a:schemeClr val="tx1"/>
                </a:solidFill>
              </a:defRPr>
            </a:lvl1pPr>
          </a:lstStyle>
          <a:p>
            <a:r>
              <a:rPr lang="en-US"/>
              <a:t>Headline or Quote goes here. 3 lines preferred.</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a:p>
        </p:txBody>
      </p:sp>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9" name="Picture Placeholder 9">
            <a:extLst>
              <a:ext uri="{FF2B5EF4-FFF2-40B4-BE49-F238E27FC236}">
                <a16:creationId xmlns:a16="http://schemas.microsoft.com/office/drawing/2014/main" id="{FD3B73DE-1027-A345-8799-2CB21B752E4A}"/>
              </a:ext>
            </a:extLst>
          </p:cNvPr>
          <p:cNvSpPr>
            <a:spLocks noGrp="1"/>
          </p:cNvSpPr>
          <p:nvPr>
            <p:ph type="pic" sz="quarter" idx="13"/>
          </p:nvPr>
        </p:nvSpPr>
        <p:spPr>
          <a:xfrm>
            <a:off x="6254749" y="-8473"/>
            <a:ext cx="5953271" cy="6220361"/>
          </a:xfrm>
          <a:custGeom>
            <a:avLst/>
            <a:gdLst>
              <a:gd name="connsiteX0" fmla="*/ 0 w 8097830"/>
              <a:gd name="connsiteY0" fmla="*/ 1780875 h 8534400"/>
              <a:gd name="connsiteX1" fmla="*/ 1780875 w 8097830"/>
              <a:gd name="connsiteY1" fmla="*/ 0 h 8534400"/>
              <a:gd name="connsiteX2" fmla="*/ 6316955 w 8097830"/>
              <a:gd name="connsiteY2" fmla="*/ 0 h 8534400"/>
              <a:gd name="connsiteX3" fmla="*/ 8097830 w 8097830"/>
              <a:gd name="connsiteY3" fmla="*/ 1780875 h 8534400"/>
              <a:gd name="connsiteX4" fmla="*/ 8097830 w 8097830"/>
              <a:gd name="connsiteY4" fmla="*/ 6753525 h 8534400"/>
              <a:gd name="connsiteX5" fmla="*/ 6316955 w 8097830"/>
              <a:gd name="connsiteY5" fmla="*/ 8534400 h 8534400"/>
              <a:gd name="connsiteX6" fmla="*/ 1780875 w 8097830"/>
              <a:gd name="connsiteY6" fmla="*/ 8534400 h 8534400"/>
              <a:gd name="connsiteX7" fmla="*/ 0 w 8097830"/>
              <a:gd name="connsiteY7" fmla="*/ 6753525 h 8534400"/>
              <a:gd name="connsiteX8" fmla="*/ 0 w 8097830"/>
              <a:gd name="connsiteY8" fmla="*/ 1780875 h 8534400"/>
              <a:gd name="connsiteX0" fmla="*/ 0 w 8150271"/>
              <a:gd name="connsiteY0" fmla="*/ 1780875 h 8534400"/>
              <a:gd name="connsiteX1" fmla="*/ 1780875 w 8150271"/>
              <a:gd name="connsiteY1" fmla="*/ 0 h 8534400"/>
              <a:gd name="connsiteX2" fmla="*/ 6316955 w 8150271"/>
              <a:gd name="connsiteY2" fmla="*/ 0 h 8534400"/>
              <a:gd name="connsiteX3" fmla="*/ 7988300 w 8150271"/>
              <a:gd name="connsiteY3" fmla="*/ 1158339 h 8534400"/>
              <a:gd name="connsiteX4" fmla="*/ 8097830 w 8150271"/>
              <a:gd name="connsiteY4" fmla="*/ 1780875 h 8534400"/>
              <a:gd name="connsiteX5" fmla="*/ 8097830 w 8150271"/>
              <a:gd name="connsiteY5" fmla="*/ 6753525 h 8534400"/>
              <a:gd name="connsiteX6" fmla="*/ 6316955 w 8150271"/>
              <a:gd name="connsiteY6" fmla="*/ 8534400 h 8534400"/>
              <a:gd name="connsiteX7" fmla="*/ 1780875 w 8150271"/>
              <a:gd name="connsiteY7" fmla="*/ 8534400 h 8534400"/>
              <a:gd name="connsiteX8" fmla="*/ 0 w 8150271"/>
              <a:gd name="connsiteY8" fmla="*/ 6753525 h 8534400"/>
              <a:gd name="connsiteX9" fmla="*/ 0 w 8150271"/>
              <a:gd name="connsiteY9" fmla="*/ 1780875 h 8534400"/>
              <a:gd name="connsiteX0" fmla="*/ 0 w 8097830"/>
              <a:gd name="connsiteY0" fmla="*/ 1780875 h 8534400"/>
              <a:gd name="connsiteX1" fmla="*/ 1780875 w 8097830"/>
              <a:gd name="connsiteY1" fmla="*/ 0 h 8534400"/>
              <a:gd name="connsiteX2" fmla="*/ 6316955 w 8097830"/>
              <a:gd name="connsiteY2" fmla="*/ 0 h 8534400"/>
              <a:gd name="connsiteX3" fmla="*/ 5981700 w 8097830"/>
              <a:gd name="connsiteY3" fmla="*/ 1552039 h 8534400"/>
              <a:gd name="connsiteX4" fmla="*/ 8097830 w 8097830"/>
              <a:gd name="connsiteY4" fmla="*/ 1780875 h 8534400"/>
              <a:gd name="connsiteX5" fmla="*/ 8097830 w 8097830"/>
              <a:gd name="connsiteY5" fmla="*/ 6753525 h 8534400"/>
              <a:gd name="connsiteX6" fmla="*/ 6316955 w 8097830"/>
              <a:gd name="connsiteY6" fmla="*/ 8534400 h 8534400"/>
              <a:gd name="connsiteX7" fmla="*/ 1780875 w 8097830"/>
              <a:gd name="connsiteY7" fmla="*/ 8534400 h 8534400"/>
              <a:gd name="connsiteX8" fmla="*/ 0 w 8097830"/>
              <a:gd name="connsiteY8" fmla="*/ 6753525 h 8534400"/>
              <a:gd name="connsiteX9" fmla="*/ 0 w 8097830"/>
              <a:gd name="connsiteY9"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18252 w 8116082"/>
              <a:gd name="connsiteY0" fmla="*/ 1780875 h 8534400"/>
              <a:gd name="connsiteX1" fmla="*/ 21427 w 8116082"/>
              <a:gd name="connsiteY1" fmla="*/ 1548864 h 8534400"/>
              <a:gd name="connsiteX2" fmla="*/ 297652 w 8116082"/>
              <a:gd name="connsiteY2" fmla="*/ 812264 h 8534400"/>
              <a:gd name="connsiteX3" fmla="*/ 1799127 w 8116082"/>
              <a:gd name="connsiteY3" fmla="*/ 0 h 8534400"/>
              <a:gd name="connsiteX4" fmla="*/ 6335207 w 8116082"/>
              <a:gd name="connsiteY4" fmla="*/ 0 h 8534400"/>
              <a:gd name="connsiteX5" fmla="*/ 5999952 w 8116082"/>
              <a:gd name="connsiteY5" fmla="*/ 1552039 h 8534400"/>
              <a:gd name="connsiteX6" fmla="*/ 8116082 w 8116082"/>
              <a:gd name="connsiteY6" fmla="*/ 1780875 h 8534400"/>
              <a:gd name="connsiteX7" fmla="*/ 8116082 w 8116082"/>
              <a:gd name="connsiteY7" fmla="*/ 6753525 h 8534400"/>
              <a:gd name="connsiteX8" fmla="*/ 6335207 w 8116082"/>
              <a:gd name="connsiteY8" fmla="*/ 8534400 h 8534400"/>
              <a:gd name="connsiteX9" fmla="*/ 1799127 w 8116082"/>
              <a:gd name="connsiteY9" fmla="*/ 8534400 h 8534400"/>
              <a:gd name="connsiteX10" fmla="*/ 18252 w 8116082"/>
              <a:gd name="connsiteY10" fmla="*/ 6753525 h 8534400"/>
              <a:gd name="connsiteX11" fmla="*/ 18252 w 8116082"/>
              <a:gd name="connsiteY11" fmla="*/ 1780875 h 8534400"/>
              <a:gd name="connsiteX0" fmla="*/ 14027 w 8111857"/>
              <a:gd name="connsiteY0" fmla="*/ 1780875 h 8534400"/>
              <a:gd name="connsiteX1" fmla="*/ 17202 w 8111857"/>
              <a:gd name="connsiteY1" fmla="*/ 1548864 h 8534400"/>
              <a:gd name="connsiteX2" fmla="*/ 293427 w 8111857"/>
              <a:gd name="connsiteY2" fmla="*/ 812264 h 8534400"/>
              <a:gd name="connsiteX3" fmla="*/ 1794902 w 8111857"/>
              <a:gd name="connsiteY3" fmla="*/ 0 h 8534400"/>
              <a:gd name="connsiteX4" fmla="*/ 6330982 w 8111857"/>
              <a:gd name="connsiteY4" fmla="*/ 0 h 8534400"/>
              <a:gd name="connsiteX5" fmla="*/ 5995727 w 8111857"/>
              <a:gd name="connsiteY5" fmla="*/ 1552039 h 8534400"/>
              <a:gd name="connsiteX6" fmla="*/ 8111857 w 8111857"/>
              <a:gd name="connsiteY6" fmla="*/ 1780875 h 8534400"/>
              <a:gd name="connsiteX7" fmla="*/ 8111857 w 8111857"/>
              <a:gd name="connsiteY7" fmla="*/ 6753525 h 8534400"/>
              <a:gd name="connsiteX8" fmla="*/ 6330982 w 8111857"/>
              <a:gd name="connsiteY8" fmla="*/ 8534400 h 8534400"/>
              <a:gd name="connsiteX9" fmla="*/ 1794902 w 8111857"/>
              <a:gd name="connsiteY9" fmla="*/ 8534400 h 8534400"/>
              <a:gd name="connsiteX10" fmla="*/ 14027 w 8111857"/>
              <a:gd name="connsiteY10" fmla="*/ 6753525 h 8534400"/>
              <a:gd name="connsiteX11" fmla="*/ 14027 w 8111857"/>
              <a:gd name="connsiteY11" fmla="*/ 1780875 h 8534400"/>
              <a:gd name="connsiteX0" fmla="*/ 14027 w 8111857"/>
              <a:gd name="connsiteY0" fmla="*/ 1795726 h 8549251"/>
              <a:gd name="connsiteX1" fmla="*/ 17202 w 8111857"/>
              <a:gd name="connsiteY1" fmla="*/ 1563715 h 8549251"/>
              <a:gd name="connsiteX2" fmla="*/ 293427 w 8111857"/>
              <a:gd name="connsiteY2" fmla="*/ 827115 h 8549251"/>
              <a:gd name="connsiteX3" fmla="*/ 6330982 w 8111857"/>
              <a:gd name="connsiteY3" fmla="*/ 14851 h 8549251"/>
              <a:gd name="connsiteX4" fmla="*/ 5995727 w 8111857"/>
              <a:gd name="connsiteY4" fmla="*/ 1566890 h 8549251"/>
              <a:gd name="connsiteX5" fmla="*/ 8111857 w 8111857"/>
              <a:gd name="connsiteY5" fmla="*/ 1795726 h 8549251"/>
              <a:gd name="connsiteX6" fmla="*/ 8111857 w 8111857"/>
              <a:gd name="connsiteY6" fmla="*/ 6768376 h 8549251"/>
              <a:gd name="connsiteX7" fmla="*/ 6330982 w 8111857"/>
              <a:gd name="connsiteY7" fmla="*/ 8549251 h 8549251"/>
              <a:gd name="connsiteX8" fmla="*/ 1794902 w 8111857"/>
              <a:gd name="connsiteY8" fmla="*/ 8549251 h 8549251"/>
              <a:gd name="connsiteX9" fmla="*/ 14027 w 8111857"/>
              <a:gd name="connsiteY9" fmla="*/ 6768376 h 8549251"/>
              <a:gd name="connsiteX10" fmla="*/ 14027 w 8111857"/>
              <a:gd name="connsiteY10" fmla="*/ 1795726 h 8549251"/>
              <a:gd name="connsiteX0" fmla="*/ 14027 w 8111857"/>
              <a:gd name="connsiteY0" fmla="*/ 1786760 h 8540285"/>
              <a:gd name="connsiteX1" fmla="*/ 17202 w 8111857"/>
              <a:gd name="connsiteY1" fmla="*/ 1554749 h 8540285"/>
              <a:gd name="connsiteX2" fmla="*/ 293427 w 8111857"/>
              <a:gd name="connsiteY2" fmla="*/ 818149 h 8540285"/>
              <a:gd name="connsiteX3" fmla="*/ 6330982 w 8111857"/>
              <a:gd name="connsiteY3" fmla="*/ 15029 h 8540285"/>
              <a:gd name="connsiteX4" fmla="*/ 5995727 w 8111857"/>
              <a:gd name="connsiteY4" fmla="*/ 1557924 h 8540285"/>
              <a:gd name="connsiteX5" fmla="*/ 8111857 w 8111857"/>
              <a:gd name="connsiteY5" fmla="*/ 1786760 h 8540285"/>
              <a:gd name="connsiteX6" fmla="*/ 8111857 w 8111857"/>
              <a:gd name="connsiteY6" fmla="*/ 6759410 h 8540285"/>
              <a:gd name="connsiteX7" fmla="*/ 6330982 w 8111857"/>
              <a:gd name="connsiteY7" fmla="*/ 8540285 h 8540285"/>
              <a:gd name="connsiteX8" fmla="*/ 1794902 w 8111857"/>
              <a:gd name="connsiteY8" fmla="*/ 8540285 h 8540285"/>
              <a:gd name="connsiteX9" fmla="*/ 14027 w 8111857"/>
              <a:gd name="connsiteY9" fmla="*/ 6759410 h 8540285"/>
              <a:gd name="connsiteX10" fmla="*/ 14027 w 8111857"/>
              <a:gd name="connsiteY10" fmla="*/ 1786760 h 8540285"/>
              <a:gd name="connsiteX0" fmla="*/ 14027 w 8111857"/>
              <a:gd name="connsiteY0" fmla="*/ 968611 h 7722136"/>
              <a:gd name="connsiteX1" fmla="*/ 17202 w 8111857"/>
              <a:gd name="connsiteY1" fmla="*/ 736600 h 7722136"/>
              <a:gd name="connsiteX2" fmla="*/ 293427 w 8111857"/>
              <a:gd name="connsiteY2" fmla="*/ 0 h 7722136"/>
              <a:gd name="connsiteX3" fmla="*/ 5995727 w 8111857"/>
              <a:gd name="connsiteY3" fmla="*/ 739775 h 7722136"/>
              <a:gd name="connsiteX4" fmla="*/ 8111857 w 8111857"/>
              <a:gd name="connsiteY4" fmla="*/ 968611 h 7722136"/>
              <a:gd name="connsiteX5" fmla="*/ 8111857 w 8111857"/>
              <a:gd name="connsiteY5" fmla="*/ 5941261 h 7722136"/>
              <a:gd name="connsiteX6" fmla="*/ 6330982 w 8111857"/>
              <a:gd name="connsiteY6" fmla="*/ 7722136 h 7722136"/>
              <a:gd name="connsiteX7" fmla="*/ 1794902 w 8111857"/>
              <a:gd name="connsiteY7" fmla="*/ 7722136 h 7722136"/>
              <a:gd name="connsiteX8" fmla="*/ 14027 w 8111857"/>
              <a:gd name="connsiteY8" fmla="*/ 5941261 h 7722136"/>
              <a:gd name="connsiteX9" fmla="*/ 14027 w 8111857"/>
              <a:gd name="connsiteY9" fmla="*/ 968611 h 7722136"/>
              <a:gd name="connsiteX0" fmla="*/ 7684 w 8105514"/>
              <a:gd name="connsiteY0" fmla="*/ 968611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968611 h 7722136"/>
              <a:gd name="connsiteX0" fmla="*/ 7684 w 8105514"/>
              <a:gd name="connsiteY0" fmla="*/ 749536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749536 h 7722136"/>
              <a:gd name="connsiteX0" fmla="*/ 236220 w 8334050"/>
              <a:gd name="connsiteY0" fmla="*/ 774564 h 7747164"/>
              <a:gd name="connsiteX1" fmla="*/ 515620 w 8334050"/>
              <a:gd name="connsiteY1" fmla="*/ 25028 h 7747164"/>
              <a:gd name="connsiteX2" fmla="*/ 6217920 w 8334050"/>
              <a:gd name="connsiteY2" fmla="*/ 764803 h 7747164"/>
              <a:gd name="connsiteX3" fmla="*/ 8334050 w 8334050"/>
              <a:gd name="connsiteY3" fmla="*/ 993639 h 7747164"/>
              <a:gd name="connsiteX4" fmla="*/ 8334050 w 8334050"/>
              <a:gd name="connsiteY4" fmla="*/ 5966289 h 7747164"/>
              <a:gd name="connsiteX5" fmla="*/ 6553175 w 8334050"/>
              <a:gd name="connsiteY5" fmla="*/ 7747164 h 7747164"/>
              <a:gd name="connsiteX6" fmla="*/ 2017095 w 8334050"/>
              <a:gd name="connsiteY6" fmla="*/ 7747164 h 7747164"/>
              <a:gd name="connsiteX7" fmla="*/ 236220 w 8334050"/>
              <a:gd name="connsiteY7" fmla="*/ 5966289 h 7747164"/>
              <a:gd name="connsiteX8" fmla="*/ 236220 w 8334050"/>
              <a:gd name="connsiteY8" fmla="*/ 774564 h 7747164"/>
              <a:gd name="connsiteX0" fmla="*/ 0 w 8097830"/>
              <a:gd name="connsiteY0" fmla="*/ 396179 h 7368779"/>
              <a:gd name="connsiteX1" fmla="*/ 5981700 w 8097830"/>
              <a:gd name="connsiteY1" fmla="*/ 386418 h 7368779"/>
              <a:gd name="connsiteX2" fmla="*/ 8097830 w 8097830"/>
              <a:gd name="connsiteY2" fmla="*/ 615254 h 7368779"/>
              <a:gd name="connsiteX3" fmla="*/ 8097830 w 8097830"/>
              <a:gd name="connsiteY3" fmla="*/ 5587904 h 7368779"/>
              <a:gd name="connsiteX4" fmla="*/ 6316955 w 8097830"/>
              <a:gd name="connsiteY4" fmla="*/ 7368779 h 7368779"/>
              <a:gd name="connsiteX5" fmla="*/ 1780875 w 8097830"/>
              <a:gd name="connsiteY5" fmla="*/ 7368779 h 7368779"/>
              <a:gd name="connsiteX6" fmla="*/ 0 w 8097830"/>
              <a:gd name="connsiteY6" fmla="*/ 5587904 h 7368779"/>
              <a:gd name="connsiteX7" fmla="*/ 0 w 8097830"/>
              <a:gd name="connsiteY7" fmla="*/ 396179 h 7368779"/>
              <a:gd name="connsiteX0" fmla="*/ 0 w 8097830"/>
              <a:gd name="connsiteY0" fmla="*/ 397045 h 7366470"/>
              <a:gd name="connsiteX1" fmla="*/ 5981700 w 8097830"/>
              <a:gd name="connsiteY1" fmla="*/ 384109 h 7366470"/>
              <a:gd name="connsiteX2" fmla="*/ 8097830 w 8097830"/>
              <a:gd name="connsiteY2" fmla="*/ 612945 h 7366470"/>
              <a:gd name="connsiteX3" fmla="*/ 8097830 w 8097830"/>
              <a:gd name="connsiteY3" fmla="*/ 5585595 h 7366470"/>
              <a:gd name="connsiteX4" fmla="*/ 6316955 w 8097830"/>
              <a:gd name="connsiteY4" fmla="*/ 7366470 h 7366470"/>
              <a:gd name="connsiteX5" fmla="*/ 1780875 w 8097830"/>
              <a:gd name="connsiteY5" fmla="*/ 7366470 h 7366470"/>
              <a:gd name="connsiteX6" fmla="*/ 0 w 8097830"/>
              <a:gd name="connsiteY6" fmla="*/ 5585595 h 7366470"/>
              <a:gd name="connsiteX7" fmla="*/ 0 w 8097830"/>
              <a:gd name="connsiteY7" fmla="*/ 397045 h 7366470"/>
              <a:gd name="connsiteX0" fmla="*/ 0 w 8097830"/>
              <a:gd name="connsiteY0" fmla="*/ 191935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0 w 8097830"/>
              <a:gd name="connsiteY7" fmla="*/ 191935 h 7161360"/>
              <a:gd name="connsiteX0" fmla="*/ 6350 w 8097830"/>
              <a:gd name="connsiteY0" fmla="*/ 182410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6350 w 8097830"/>
              <a:gd name="connsiteY7" fmla="*/ 18241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6317566 w 8098441"/>
              <a:gd name="connsiteY4" fmla="*/ 71613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5981016 w 8098441"/>
              <a:gd name="connsiteY4" fmla="*/ 70470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593 w 8098423"/>
              <a:gd name="connsiteY0" fmla="*/ 176060 h 7047060"/>
              <a:gd name="connsiteX1" fmla="*/ 5982293 w 8098423"/>
              <a:gd name="connsiteY1" fmla="*/ 178999 h 7047060"/>
              <a:gd name="connsiteX2" fmla="*/ 8098423 w 8098423"/>
              <a:gd name="connsiteY2" fmla="*/ 407835 h 7047060"/>
              <a:gd name="connsiteX3" fmla="*/ 8098423 w 8098423"/>
              <a:gd name="connsiteY3" fmla="*/ 5380485 h 7047060"/>
              <a:gd name="connsiteX4" fmla="*/ 5980998 w 8098423"/>
              <a:gd name="connsiteY4" fmla="*/ 7047060 h 7047060"/>
              <a:gd name="connsiteX5" fmla="*/ 1133768 w 8098423"/>
              <a:gd name="connsiteY5" fmla="*/ 7015310 h 7047060"/>
              <a:gd name="connsiteX6" fmla="*/ 593 w 8098423"/>
              <a:gd name="connsiteY6" fmla="*/ 5380485 h 7047060"/>
              <a:gd name="connsiteX7" fmla="*/ 593 w 8098423"/>
              <a:gd name="connsiteY7" fmla="*/ 176060 h 7047060"/>
              <a:gd name="connsiteX0" fmla="*/ 989 w 8098819"/>
              <a:gd name="connsiteY0" fmla="*/ 176060 h 7047060"/>
              <a:gd name="connsiteX1" fmla="*/ 5982689 w 8098819"/>
              <a:gd name="connsiteY1" fmla="*/ 178999 h 7047060"/>
              <a:gd name="connsiteX2" fmla="*/ 8098819 w 8098819"/>
              <a:gd name="connsiteY2" fmla="*/ 407835 h 7047060"/>
              <a:gd name="connsiteX3" fmla="*/ 8098819 w 8098819"/>
              <a:gd name="connsiteY3" fmla="*/ 5380485 h 7047060"/>
              <a:gd name="connsiteX4" fmla="*/ 5981394 w 8098819"/>
              <a:gd name="connsiteY4" fmla="*/ 7047060 h 7047060"/>
              <a:gd name="connsiteX5" fmla="*/ 1134164 w 8098819"/>
              <a:gd name="connsiteY5" fmla="*/ 7015310 h 7047060"/>
              <a:gd name="connsiteX6" fmla="*/ 989 w 8098819"/>
              <a:gd name="connsiteY6" fmla="*/ 5380485 h 7047060"/>
              <a:gd name="connsiteX7" fmla="*/ 989 w 8098819"/>
              <a:gd name="connsiteY7" fmla="*/ 176060 h 7047060"/>
              <a:gd name="connsiteX0" fmla="*/ 980 w 8098810"/>
              <a:gd name="connsiteY0" fmla="*/ 176060 h 7047060"/>
              <a:gd name="connsiteX1" fmla="*/ 5982680 w 8098810"/>
              <a:gd name="connsiteY1" fmla="*/ 178999 h 7047060"/>
              <a:gd name="connsiteX2" fmla="*/ 8098810 w 8098810"/>
              <a:gd name="connsiteY2" fmla="*/ 407835 h 7047060"/>
              <a:gd name="connsiteX3" fmla="*/ 8098810 w 8098810"/>
              <a:gd name="connsiteY3" fmla="*/ 5380485 h 7047060"/>
              <a:gd name="connsiteX4" fmla="*/ 5981385 w 8098810"/>
              <a:gd name="connsiteY4" fmla="*/ 7047060 h 7047060"/>
              <a:gd name="connsiteX5" fmla="*/ 1134155 w 8098810"/>
              <a:gd name="connsiteY5" fmla="*/ 7015310 h 7047060"/>
              <a:gd name="connsiteX6" fmla="*/ 980 w 8098810"/>
              <a:gd name="connsiteY6" fmla="*/ 5380485 h 7047060"/>
              <a:gd name="connsiteX7" fmla="*/ 980 w 8098810"/>
              <a:gd name="connsiteY7" fmla="*/ 176060 h 7047060"/>
              <a:gd name="connsiteX0" fmla="*/ 1113 w 8098943"/>
              <a:gd name="connsiteY0" fmla="*/ 176060 h 7047060"/>
              <a:gd name="connsiteX1" fmla="*/ 5982813 w 8098943"/>
              <a:gd name="connsiteY1" fmla="*/ 178999 h 7047060"/>
              <a:gd name="connsiteX2" fmla="*/ 8098943 w 8098943"/>
              <a:gd name="connsiteY2" fmla="*/ 407835 h 7047060"/>
              <a:gd name="connsiteX3" fmla="*/ 8098943 w 8098943"/>
              <a:gd name="connsiteY3" fmla="*/ 5380485 h 7047060"/>
              <a:gd name="connsiteX4" fmla="*/ 5981518 w 8098943"/>
              <a:gd name="connsiteY4" fmla="*/ 7047060 h 7047060"/>
              <a:gd name="connsiteX5" fmla="*/ 1134288 w 8098943"/>
              <a:gd name="connsiteY5" fmla="*/ 7015310 h 7047060"/>
              <a:gd name="connsiteX6" fmla="*/ 1113 w 8098943"/>
              <a:gd name="connsiteY6" fmla="*/ 5380485 h 7047060"/>
              <a:gd name="connsiteX7" fmla="*/ 1113 w 8098943"/>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86280 h 7025530"/>
              <a:gd name="connsiteX1" fmla="*/ 5984670 w 8103975"/>
              <a:gd name="connsiteY1" fmla="*/ 151119 h 7025530"/>
              <a:gd name="connsiteX2" fmla="*/ 8103975 w 8103975"/>
              <a:gd name="connsiteY2" fmla="*/ 418055 h 7025530"/>
              <a:gd name="connsiteX3" fmla="*/ 8103975 w 8103975"/>
              <a:gd name="connsiteY3" fmla="*/ 5390705 h 7025530"/>
              <a:gd name="connsiteX4" fmla="*/ 5983375 w 8103975"/>
              <a:gd name="connsiteY4" fmla="*/ 7025530 h 7025530"/>
              <a:gd name="connsiteX5" fmla="*/ 1139320 w 8103975"/>
              <a:gd name="connsiteY5" fmla="*/ 7025530 h 7025530"/>
              <a:gd name="connsiteX6" fmla="*/ 6145 w 8103975"/>
              <a:gd name="connsiteY6" fmla="*/ 5390705 h 7025530"/>
              <a:gd name="connsiteX7" fmla="*/ 6145 w 8103975"/>
              <a:gd name="connsiteY7" fmla="*/ 186280 h 7025530"/>
              <a:gd name="connsiteX0" fmla="*/ 6145 w 8103975"/>
              <a:gd name="connsiteY0" fmla="*/ 134828 h 6974078"/>
              <a:gd name="connsiteX1" fmla="*/ 5984670 w 8103975"/>
              <a:gd name="connsiteY1" fmla="*/ 99667 h 6974078"/>
              <a:gd name="connsiteX2" fmla="*/ 8103975 w 8103975"/>
              <a:gd name="connsiteY2" fmla="*/ 366603 h 6974078"/>
              <a:gd name="connsiteX3" fmla="*/ 8103975 w 8103975"/>
              <a:gd name="connsiteY3" fmla="*/ 5339253 h 6974078"/>
              <a:gd name="connsiteX4" fmla="*/ 5983375 w 8103975"/>
              <a:gd name="connsiteY4" fmla="*/ 6974078 h 6974078"/>
              <a:gd name="connsiteX5" fmla="*/ 1139320 w 8103975"/>
              <a:gd name="connsiteY5" fmla="*/ 6974078 h 6974078"/>
              <a:gd name="connsiteX6" fmla="*/ 6145 w 8103975"/>
              <a:gd name="connsiteY6" fmla="*/ 5339253 h 6974078"/>
              <a:gd name="connsiteX7" fmla="*/ 6145 w 8103975"/>
              <a:gd name="connsiteY7" fmla="*/ 134828 h 6974078"/>
              <a:gd name="connsiteX0" fmla="*/ 6145 w 8103975"/>
              <a:gd name="connsiteY0" fmla="*/ 35161 h 6874411"/>
              <a:gd name="connsiteX1" fmla="*/ 5984670 w 8103975"/>
              <a:gd name="connsiteY1" fmla="*/ 0 h 6874411"/>
              <a:gd name="connsiteX2" fmla="*/ 8103975 w 8103975"/>
              <a:gd name="connsiteY2" fmla="*/ 5239586 h 6874411"/>
              <a:gd name="connsiteX3" fmla="*/ 5983375 w 8103975"/>
              <a:gd name="connsiteY3" fmla="*/ 6874411 h 6874411"/>
              <a:gd name="connsiteX4" fmla="*/ 1139320 w 8103975"/>
              <a:gd name="connsiteY4" fmla="*/ 6874411 h 6874411"/>
              <a:gd name="connsiteX5" fmla="*/ 6145 w 8103975"/>
              <a:gd name="connsiteY5" fmla="*/ 5239586 h 6874411"/>
              <a:gd name="connsiteX6" fmla="*/ 6145 w 8103975"/>
              <a:gd name="connsiteY6" fmla="*/ 35161 h 6874411"/>
              <a:gd name="connsiteX0" fmla="*/ 6145 w 6662323"/>
              <a:gd name="connsiteY0" fmla="*/ 35161 h 6874411"/>
              <a:gd name="connsiteX1" fmla="*/ 5984670 w 6662323"/>
              <a:gd name="connsiteY1" fmla="*/ 0 h 6874411"/>
              <a:gd name="connsiteX2" fmla="*/ 5983375 w 6662323"/>
              <a:gd name="connsiteY2" fmla="*/ 6874411 h 6874411"/>
              <a:gd name="connsiteX3" fmla="*/ 1139320 w 6662323"/>
              <a:gd name="connsiteY3" fmla="*/ 6874411 h 6874411"/>
              <a:gd name="connsiteX4" fmla="*/ 6145 w 6662323"/>
              <a:gd name="connsiteY4" fmla="*/ 5239586 h 6874411"/>
              <a:gd name="connsiteX5" fmla="*/ 6145 w 6662323"/>
              <a:gd name="connsiteY5" fmla="*/ 35161 h 6874411"/>
              <a:gd name="connsiteX0" fmla="*/ 6145 w 6429576"/>
              <a:gd name="connsiteY0" fmla="*/ 35161 h 6874411"/>
              <a:gd name="connsiteX1" fmla="*/ 5984670 w 6429576"/>
              <a:gd name="connsiteY1" fmla="*/ 0 h 6874411"/>
              <a:gd name="connsiteX2" fmla="*/ 5983375 w 6429576"/>
              <a:gd name="connsiteY2" fmla="*/ 6874411 h 6874411"/>
              <a:gd name="connsiteX3" fmla="*/ 1139320 w 6429576"/>
              <a:gd name="connsiteY3" fmla="*/ 6874411 h 6874411"/>
              <a:gd name="connsiteX4" fmla="*/ 6145 w 6429576"/>
              <a:gd name="connsiteY4" fmla="*/ 5239586 h 6874411"/>
              <a:gd name="connsiteX5" fmla="*/ 6145 w 6429576"/>
              <a:gd name="connsiteY5" fmla="*/ 35161 h 6874411"/>
              <a:gd name="connsiteX0" fmla="*/ 6145 w 5991227"/>
              <a:gd name="connsiteY0" fmla="*/ 35161 h 6874411"/>
              <a:gd name="connsiteX1" fmla="*/ 5984670 w 5991227"/>
              <a:gd name="connsiteY1" fmla="*/ 0 h 6874411"/>
              <a:gd name="connsiteX2" fmla="*/ 5983375 w 5991227"/>
              <a:gd name="connsiteY2" fmla="*/ 6874411 h 6874411"/>
              <a:gd name="connsiteX3" fmla="*/ 1139320 w 5991227"/>
              <a:gd name="connsiteY3" fmla="*/ 6874411 h 6874411"/>
              <a:gd name="connsiteX4" fmla="*/ 6145 w 5991227"/>
              <a:gd name="connsiteY4" fmla="*/ 5239586 h 6874411"/>
              <a:gd name="connsiteX5" fmla="*/ 6145 w 5991227"/>
              <a:gd name="connsiteY5" fmla="*/ 35161 h 6874411"/>
              <a:gd name="connsiteX0" fmla="*/ 82310 w 6070567"/>
              <a:gd name="connsiteY0" fmla="*/ 6586 h 6874411"/>
              <a:gd name="connsiteX1" fmla="*/ 6064010 w 6070567"/>
              <a:gd name="connsiteY1" fmla="*/ 0 h 6874411"/>
              <a:gd name="connsiteX2" fmla="*/ 6062715 w 6070567"/>
              <a:gd name="connsiteY2" fmla="*/ 6874411 h 6874411"/>
              <a:gd name="connsiteX3" fmla="*/ 1218660 w 6070567"/>
              <a:gd name="connsiteY3" fmla="*/ 6874411 h 6874411"/>
              <a:gd name="connsiteX4" fmla="*/ 85485 w 6070567"/>
              <a:gd name="connsiteY4" fmla="*/ 5239586 h 6874411"/>
              <a:gd name="connsiteX5" fmla="*/ 82310 w 6070567"/>
              <a:gd name="connsiteY5" fmla="*/ 6586 h 6874411"/>
              <a:gd name="connsiteX0" fmla="*/ 39225 w 6100507"/>
              <a:gd name="connsiteY0" fmla="*/ 181211 h 6874411"/>
              <a:gd name="connsiteX1" fmla="*/ 6093950 w 6100507"/>
              <a:gd name="connsiteY1" fmla="*/ 0 h 6874411"/>
              <a:gd name="connsiteX2" fmla="*/ 6092655 w 6100507"/>
              <a:gd name="connsiteY2" fmla="*/ 6874411 h 6874411"/>
              <a:gd name="connsiteX3" fmla="*/ 1248600 w 6100507"/>
              <a:gd name="connsiteY3" fmla="*/ 6874411 h 6874411"/>
              <a:gd name="connsiteX4" fmla="*/ 115425 w 6100507"/>
              <a:gd name="connsiteY4" fmla="*/ 5239586 h 6874411"/>
              <a:gd name="connsiteX5" fmla="*/ 39225 w 6100507"/>
              <a:gd name="connsiteY5" fmla="*/ 181211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5628 w 5993885"/>
              <a:gd name="connsiteY0" fmla="*/ 6586 h 6874411"/>
              <a:gd name="connsiteX1" fmla="*/ 5987328 w 5993885"/>
              <a:gd name="connsiteY1" fmla="*/ 0 h 6874411"/>
              <a:gd name="connsiteX2" fmla="*/ 5986033 w 5993885"/>
              <a:gd name="connsiteY2" fmla="*/ 6874411 h 6874411"/>
              <a:gd name="connsiteX3" fmla="*/ 1141978 w 5993885"/>
              <a:gd name="connsiteY3" fmla="*/ 6874411 h 6874411"/>
              <a:gd name="connsiteX4" fmla="*/ 8803 w 5993885"/>
              <a:gd name="connsiteY4" fmla="*/ 5239586 h 6874411"/>
              <a:gd name="connsiteX5" fmla="*/ 5628 w 5993885"/>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9849 w 6008106"/>
              <a:gd name="connsiteY0" fmla="*/ 6586 h 6995509"/>
              <a:gd name="connsiteX1" fmla="*/ 6001549 w 6008106"/>
              <a:gd name="connsiteY1" fmla="*/ 0 h 6995509"/>
              <a:gd name="connsiteX2" fmla="*/ 6000254 w 6008106"/>
              <a:gd name="connsiteY2" fmla="*/ 6874411 h 6995509"/>
              <a:gd name="connsiteX3" fmla="*/ 1387974 w 6008106"/>
              <a:gd name="connsiteY3" fmla="*/ 6874411 h 6995509"/>
              <a:gd name="connsiteX4" fmla="*/ 799 w 6008106"/>
              <a:gd name="connsiteY4" fmla="*/ 5239586 h 6995509"/>
              <a:gd name="connsiteX5" fmla="*/ 19849 w 6008106"/>
              <a:gd name="connsiteY5" fmla="*/ 6586 h 6995509"/>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47"/>
              <a:gd name="connsiteX1" fmla="*/ 6001549 w 6008106"/>
              <a:gd name="connsiteY1" fmla="*/ 0 h 6874447"/>
              <a:gd name="connsiteX2" fmla="*/ 6000254 w 6008106"/>
              <a:gd name="connsiteY2" fmla="*/ 6874411 h 6874447"/>
              <a:gd name="connsiteX3" fmla="*/ 1387974 w 6008106"/>
              <a:gd name="connsiteY3" fmla="*/ 6874411 h 6874447"/>
              <a:gd name="connsiteX4" fmla="*/ 799 w 6008106"/>
              <a:gd name="connsiteY4" fmla="*/ 5239586 h 6874447"/>
              <a:gd name="connsiteX5" fmla="*/ 19849 w 6008106"/>
              <a:gd name="connsiteY5" fmla="*/ 6586 h 6874447"/>
              <a:gd name="connsiteX0" fmla="*/ 21445 w 6009702"/>
              <a:gd name="connsiteY0" fmla="*/ 6586 h 6874477"/>
              <a:gd name="connsiteX1" fmla="*/ 6003145 w 6009702"/>
              <a:gd name="connsiteY1" fmla="*/ 0 h 6874477"/>
              <a:gd name="connsiteX2" fmla="*/ 6001850 w 6009702"/>
              <a:gd name="connsiteY2" fmla="*/ 6874411 h 6874477"/>
              <a:gd name="connsiteX3" fmla="*/ 1389570 w 6009702"/>
              <a:gd name="connsiteY3" fmla="*/ 6874411 h 6874477"/>
              <a:gd name="connsiteX4" fmla="*/ 2395 w 6009702"/>
              <a:gd name="connsiteY4" fmla="*/ 5239586 h 6874477"/>
              <a:gd name="connsiteX5" fmla="*/ 21445 w 6009702"/>
              <a:gd name="connsiteY5" fmla="*/ 6586 h 6874477"/>
              <a:gd name="connsiteX0" fmla="*/ 21685 w 6009942"/>
              <a:gd name="connsiteY0" fmla="*/ 6586 h 6874411"/>
              <a:gd name="connsiteX1" fmla="*/ 6003385 w 6009942"/>
              <a:gd name="connsiteY1" fmla="*/ 0 h 6874411"/>
              <a:gd name="connsiteX2" fmla="*/ 6002090 w 6009942"/>
              <a:gd name="connsiteY2" fmla="*/ 6874411 h 6874411"/>
              <a:gd name="connsiteX3" fmla="*/ 1389810 w 6009942"/>
              <a:gd name="connsiteY3" fmla="*/ 6874411 h 6874411"/>
              <a:gd name="connsiteX4" fmla="*/ 2635 w 6009942"/>
              <a:gd name="connsiteY4" fmla="*/ 5239586 h 6874411"/>
              <a:gd name="connsiteX5" fmla="*/ 21685 w 6009942"/>
              <a:gd name="connsiteY5" fmla="*/ 6586 h 6874411"/>
              <a:gd name="connsiteX0" fmla="*/ 1308 w 6011790"/>
              <a:gd name="connsiteY0" fmla="*/ 660636 h 6874411"/>
              <a:gd name="connsiteX1" fmla="*/ 6005233 w 6011790"/>
              <a:gd name="connsiteY1" fmla="*/ 0 h 6874411"/>
              <a:gd name="connsiteX2" fmla="*/ 6003938 w 6011790"/>
              <a:gd name="connsiteY2" fmla="*/ 6874411 h 6874411"/>
              <a:gd name="connsiteX3" fmla="*/ 1391658 w 6011790"/>
              <a:gd name="connsiteY3" fmla="*/ 6874411 h 6874411"/>
              <a:gd name="connsiteX4" fmla="*/ 4483 w 6011790"/>
              <a:gd name="connsiteY4" fmla="*/ 5239586 h 6874411"/>
              <a:gd name="connsiteX5" fmla="*/ 1308 w 6011790"/>
              <a:gd name="connsiteY5" fmla="*/ 660636 h 6874411"/>
              <a:gd name="connsiteX0" fmla="*/ 1308 w 6010421"/>
              <a:gd name="connsiteY0" fmla="*/ 9761 h 6223536"/>
              <a:gd name="connsiteX1" fmla="*/ 6002058 w 6010421"/>
              <a:gd name="connsiteY1" fmla="*/ 0 h 6223536"/>
              <a:gd name="connsiteX2" fmla="*/ 6003938 w 6010421"/>
              <a:gd name="connsiteY2" fmla="*/ 6223536 h 6223536"/>
              <a:gd name="connsiteX3" fmla="*/ 1391658 w 6010421"/>
              <a:gd name="connsiteY3" fmla="*/ 6223536 h 6223536"/>
              <a:gd name="connsiteX4" fmla="*/ 4483 w 6010421"/>
              <a:gd name="connsiteY4" fmla="*/ 4588711 h 6223536"/>
              <a:gd name="connsiteX5" fmla="*/ 1308 w 6010421"/>
              <a:gd name="connsiteY5" fmla="*/ 9761 h 6223536"/>
              <a:gd name="connsiteX0" fmla="*/ 1308 w 6005272"/>
              <a:gd name="connsiteY0" fmla="*/ 6586 h 6220361"/>
              <a:gd name="connsiteX1" fmla="*/ 5944908 w 6005272"/>
              <a:gd name="connsiteY1" fmla="*/ 0 h 6220361"/>
              <a:gd name="connsiteX2" fmla="*/ 6003938 w 6005272"/>
              <a:gd name="connsiteY2" fmla="*/ 6220361 h 6220361"/>
              <a:gd name="connsiteX3" fmla="*/ 1391658 w 6005272"/>
              <a:gd name="connsiteY3" fmla="*/ 6220361 h 6220361"/>
              <a:gd name="connsiteX4" fmla="*/ 4483 w 6005272"/>
              <a:gd name="connsiteY4" fmla="*/ 4585536 h 6220361"/>
              <a:gd name="connsiteX5" fmla="*/ 1308 w 6005272"/>
              <a:gd name="connsiteY5" fmla="*/ 6586 h 6220361"/>
              <a:gd name="connsiteX0" fmla="*/ 1308 w 5953271"/>
              <a:gd name="connsiteY0" fmla="*/ 6586 h 6220361"/>
              <a:gd name="connsiteX1" fmla="*/ 5944908 w 5953271"/>
              <a:gd name="connsiteY1" fmla="*/ 0 h 6220361"/>
              <a:gd name="connsiteX2" fmla="*/ 5946788 w 5953271"/>
              <a:gd name="connsiteY2" fmla="*/ 6217186 h 6220361"/>
              <a:gd name="connsiteX3" fmla="*/ 1391658 w 5953271"/>
              <a:gd name="connsiteY3" fmla="*/ 6220361 h 6220361"/>
              <a:gd name="connsiteX4" fmla="*/ 4483 w 5953271"/>
              <a:gd name="connsiteY4" fmla="*/ 4585536 h 6220361"/>
              <a:gd name="connsiteX5" fmla="*/ 1308 w 5953271"/>
              <a:gd name="connsiteY5" fmla="*/ 6586 h 622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271" h="6220361">
                <a:moveTo>
                  <a:pt x="1308" y="6586"/>
                </a:moveTo>
                <a:lnTo>
                  <a:pt x="5944908" y="0"/>
                </a:lnTo>
                <a:cubicBezTo>
                  <a:pt x="5952972" y="2835940"/>
                  <a:pt x="5957933" y="3109916"/>
                  <a:pt x="5946788" y="6217186"/>
                </a:cubicBezTo>
                <a:lnTo>
                  <a:pt x="1391658" y="6220361"/>
                </a:lnTo>
                <a:cubicBezTo>
                  <a:pt x="1177495" y="6218923"/>
                  <a:pt x="-62771" y="5961948"/>
                  <a:pt x="4483" y="4585536"/>
                </a:cubicBezTo>
                <a:cubicBezTo>
                  <a:pt x="-759" y="3390099"/>
                  <a:pt x="-809" y="1739278"/>
                  <a:pt x="1308" y="6586"/>
                </a:cubicBezTo>
                <a:close/>
              </a:path>
            </a:pathLst>
          </a:custGeom>
          <a:solidFill>
            <a:srgbClr val="CCCCCC">
              <a:alpha val="72170"/>
            </a:srgbClr>
          </a:solidFill>
        </p:spPr>
        <p:txBody>
          <a:bodyPr vert="horz" lIns="0" tIns="45720" rIns="0" bIns="0" rtlCol="0" anchor="ctr" anchorCtr="0">
            <a:noAutofit/>
          </a:bodyPr>
          <a:lstStyle>
            <a:lvl1pPr marL="0" indent="0" algn="ctr">
              <a:buNone/>
              <a:defRPr lang="en-US" sz="1801" dirty="0">
                <a:solidFill>
                  <a:schemeClr val="tx1"/>
                </a:solidFill>
              </a:defRPr>
            </a:lvl1pPr>
          </a:lstStyle>
          <a:p>
            <a:pPr lvl="0" algn="ctr"/>
            <a:r>
              <a:rPr lang="en-US"/>
              <a:t>Click icon to add picture</a:t>
            </a:r>
          </a:p>
        </p:txBody>
      </p:sp>
      <p:sp>
        <p:nvSpPr>
          <p:cNvPr id="10" name="Text Placeholder 5">
            <a:extLst>
              <a:ext uri="{FF2B5EF4-FFF2-40B4-BE49-F238E27FC236}">
                <a16:creationId xmlns:a16="http://schemas.microsoft.com/office/drawing/2014/main" id="{9D81B052-4991-E64B-9474-81AF4093EDD8}"/>
              </a:ext>
            </a:extLst>
          </p:cNvPr>
          <p:cNvSpPr>
            <a:spLocks noGrp="1"/>
          </p:cNvSpPr>
          <p:nvPr>
            <p:ph type="body" sz="quarter" idx="12" hasCustomPrompt="1"/>
          </p:nvPr>
        </p:nvSpPr>
        <p:spPr>
          <a:xfrm>
            <a:off x="411479" y="2339926"/>
            <a:ext cx="3048158" cy="761781"/>
          </a:xfrm>
        </p:spPr>
        <p:txBody>
          <a:bodyPr>
            <a:noAutofit/>
          </a:bodyPr>
          <a:lstStyle>
            <a:lvl1pPr marL="0" indent="0">
              <a:spcBef>
                <a:spcPts val="0"/>
              </a:spcBef>
              <a:buNone/>
              <a:defRPr sz="1600" b="0">
                <a:solidFill>
                  <a:schemeClr val="tx1"/>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a:t>Headline or pull quote</a:t>
            </a:r>
          </a:p>
          <a:p>
            <a:pPr lvl="0"/>
            <a:r>
              <a:rPr lang="en-US"/>
              <a:t>Author attribution</a:t>
            </a:r>
          </a:p>
        </p:txBody>
      </p:sp>
      <p:pic>
        <p:nvPicPr>
          <p:cNvPr id="7" name="Picture 6">
            <a:extLst>
              <a:ext uri="{FF2B5EF4-FFF2-40B4-BE49-F238E27FC236}">
                <a16:creationId xmlns:a16="http://schemas.microsoft.com/office/drawing/2014/main" id="{F92DCA3B-A040-404A-83FA-2E538945BF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Tree>
    <p:extLst>
      <p:ext uri="{BB962C8B-B14F-4D97-AF65-F5344CB8AC3E}">
        <p14:creationId xmlns:p14="http://schemas.microsoft.com/office/powerpoint/2010/main" val="442651044"/>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with full page photo layout">
    <p:bg>
      <p:bgPr>
        <a:solidFill>
          <a:schemeClr val="tx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5C0C60C6-77BC-6542-AB27-C94A14459DF9}"/>
              </a:ext>
            </a:extLst>
          </p:cNvPr>
          <p:cNvSpPr>
            <a:spLocks noGrp="1"/>
          </p:cNvSpPr>
          <p:nvPr>
            <p:ph type="pic" sz="quarter" idx="14"/>
          </p:nvPr>
        </p:nvSpPr>
        <p:spPr>
          <a:xfrm>
            <a:off x="-88" y="-11687"/>
            <a:ext cx="12214268" cy="6229924"/>
          </a:xfrm>
          <a:custGeom>
            <a:avLst/>
            <a:gdLst>
              <a:gd name="connsiteX0" fmla="*/ 0 w 12214268"/>
              <a:gd name="connsiteY0" fmla="*/ 1326577 h 6778626"/>
              <a:gd name="connsiteX1" fmla="*/ 1326577 w 12214268"/>
              <a:gd name="connsiteY1" fmla="*/ 0 h 6778626"/>
              <a:gd name="connsiteX2" fmla="*/ 10887691 w 12214268"/>
              <a:gd name="connsiteY2" fmla="*/ 0 h 6778626"/>
              <a:gd name="connsiteX3" fmla="*/ 12214268 w 12214268"/>
              <a:gd name="connsiteY3" fmla="*/ 1326577 h 6778626"/>
              <a:gd name="connsiteX4" fmla="*/ 12214268 w 12214268"/>
              <a:gd name="connsiteY4" fmla="*/ 5452049 h 6778626"/>
              <a:gd name="connsiteX5" fmla="*/ 10887691 w 12214268"/>
              <a:gd name="connsiteY5" fmla="*/ 6778626 h 6778626"/>
              <a:gd name="connsiteX6" fmla="*/ 1326577 w 12214268"/>
              <a:gd name="connsiteY6" fmla="*/ 6778626 h 6778626"/>
              <a:gd name="connsiteX7" fmla="*/ 0 w 12214268"/>
              <a:gd name="connsiteY7" fmla="*/ 5452049 h 6778626"/>
              <a:gd name="connsiteX8" fmla="*/ 0 w 12214268"/>
              <a:gd name="connsiteY8" fmla="*/ 1326577 h 6778626"/>
              <a:gd name="connsiteX0" fmla="*/ 0 w 12533274"/>
              <a:gd name="connsiteY0" fmla="*/ 1326577 h 6784976"/>
              <a:gd name="connsiteX1" fmla="*/ 1326577 w 12533274"/>
              <a:gd name="connsiteY1" fmla="*/ 0 h 6784976"/>
              <a:gd name="connsiteX2" fmla="*/ 10887691 w 12533274"/>
              <a:gd name="connsiteY2" fmla="*/ 0 h 6784976"/>
              <a:gd name="connsiteX3" fmla="*/ 12214268 w 12533274"/>
              <a:gd name="connsiteY3" fmla="*/ 1326577 h 6784976"/>
              <a:gd name="connsiteX4" fmla="*/ 12214268 w 12533274"/>
              <a:gd name="connsiteY4" fmla="*/ 5452049 h 6784976"/>
              <a:gd name="connsiteX5" fmla="*/ 12205316 w 12533274"/>
              <a:gd name="connsiteY5" fmla="*/ 6784976 h 6784976"/>
              <a:gd name="connsiteX6" fmla="*/ 1326577 w 12533274"/>
              <a:gd name="connsiteY6" fmla="*/ 6778626 h 6784976"/>
              <a:gd name="connsiteX7" fmla="*/ 0 w 12533274"/>
              <a:gd name="connsiteY7" fmla="*/ 5452049 h 6784976"/>
              <a:gd name="connsiteX8" fmla="*/ 0 w 12533274"/>
              <a:gd name="connsiteY8" fmla="*/ 1326577 h 6784976"/>
              <a:gd name="connsiteX0" fmla="*/ 0 w 12214268"/>
              <a:gd name="connsiteY0" fmla="*/ 1326577 h 6784976"/>
              <a:gd name="connsiteX1" fmla="*/ 1326577 w 12214268"/>
              <a:gd name="connsiteY1" fmla="*/ 0 h 6784976"/>
              <a:gd name="connsiteX2" fmla="*/ 10887691 w 12214268"/>
              <a:gd name="connsiteY2" fmla="*/ 0 h 6784976"/>
              <a:gd name="connsiteX3" fmla="*/ 12214268 w 12214268"/>
              <a:gd name="connsiteY3" fmla="*/ 1326577 h 6784976"/>
              <a:gd name="connsiteX4" fmla="*/ 12214268 w 12214268"/>
              <a:gd name="connsiteY4" fmla="*/ 5452049 h 6784976"/>
              <a:gd name="connsiteX5" fmla="*/ 12205316 w 12214268"/>
              <a:gd name="connsiteY5" fmla="*/ 6784976 h 6784976"/>
              <a:gd name="connsiteX6" fmla="*/ 1326577 w 12214268"/>
              <a:gd name="connsiteY6" fmla="*/ 6778626 h 6784976"/>
              <a:gd name="connsiteX7" fmla="*/ 0 w 12214268"/>
              <a:gd name="connsiteY7" fmla="*/ 5452049 h 6784976"/>
              <a:gd name="connsiteX8" fmla="*/ 0 w 12214268"/>
              <a:gd name="connsiteY8" fmla="*/ 1326577 h 6784976"/>
              <a:gd name="connsiteX0" fmla="*/ 0 w 12214268"/>
              <a:gd name="connsiteY0" fmla="*/ 1345510 h 6803909"/>
              <a:gd name="connsiteX1" fmla="*/ 1326577 w 12214268"/>
              <a:gd name="connsiteY1" fmla="*/ 18933 h 6803909"/>
              <a:gd name="connsiteX2" fmla="*/ 10887691 w 12214268"/>
              <a:gd name="connsiteY2" fmla="*/ 18933 h 6803909"/>
              <a:gd name="connsiteX3" fmla="*/ 12211093 w 12214268"/>
              <a:gd name="connsiteY3" fmla="*/ 573985 h 6803909"/>
              <a:gd name="connsiteX4" fmla="*/ 12214268 w 12214268"/>
              <a:gd name="connsiteY4" fmla="*/ 5470982 h 6803909"/>
              <a:gd name="connsiteX5" fmla="*/ 12205316 w 12214268"/>
              <a:gd name="connsiteY5" fmla="*/ 6803909 h 6803909"/>
              <a:gd name="connsiteX6" fmla="*/ 1326577 w 12214268"/>
              <a:gd name="connsiteY6" fmla="*/ 6797559 h 6803909"/>
              <a:gd name="connsiteX7" fmla="*/ 0 w 12214268"/>
              <a:gd name="connsiteY7" fmla="*/ 5470982 h 6803909"/>
              <a:gd name="connsiteX8" fmla="*/ 0 w 12214268"/>
              <a:gd name="connsiteY8" fmla="*/ 1345510 h 6803909"/>
              <a:gd name="connsiteX0" fmla="*/ 0 w 12214268"/>
              <a:gd name="connsiteY0" fmla="*/ 1326577 h 6784976"/>
              <a:gd name="connsiteX1" fmla="*/ 1326577 w 12214268"/>
              <a:gd name="connsiteY1" fmla="*/ 0 h 6784976"/>
              <a:gd name="connsiteX2" fmla="*/ 12211093 w 12214268"/>
              <a:gd name="connsiteY2" fmla="*/ 555052 h 6784976"/>
              <a:gd name="connsiteX3" fmla="*/ 12214268 w 12214268"/>
              <a:gd name="connsiteY3" fmla="*/ 5452049 h 6784976"/>
              <a:gd name="connsiteX4" fmla="*/ 12205316 w 12214268"/>
              <a:gd name="connsiteY4" fmla="*/ 6784976 h 6784976"/>
              <a:gd name="connsiteX5" fmla="*/ 1326577 w 12214268"/>
              <a:gd name="connsiteY5" fmla="*/ 6778626 h 6784976"/>
              <a:gd name="connsiteX6" fmla="*/ 0 w 12214268"/>
              <a:gd name="connsiteY6" fmla="*/ 5452049 h 6784976"/>
              <a:gd name="connsiteX7" fmla="*/ 0 w 12214268"/>
              <a:gd name="connsiteY7" fmla="*/ 1326577 h 6784976"/>
              <a:gd name="connsiteX0" fmla="*/ 0 w 12214268"/>
              <a:gd name="connsiteY0" fmla="*/ 578779 h 6802353"/>
              <a:gd name="connsiteX1" fmla="*/ 1326577 w 12214268"/>
              <a:gd name="connsiteY1" fmla="*/ 17377 h 6802353"/>
              <a:gd name="connsiteX2" fmla="*/ 12211093 w 12214268"/>
              <a:gd name="connsiteY2" fmla="*/ 572429 h 6802353"/>
              <a:gd name="connsiteX3" fmla="*/ 12214268 w 12214268"/>
              <a:gd name="connsiteY3" fmla="*/ 5469426 h 6802353"/>
              <a:gd name="connsiteX4" fmla="*/ 12205316 w 12214268"/>
              <a:gd name="connsiteY4" fmla="*/ 6802353 h 6802353"/>
              <a:gd name="connsiteX5" fmla="*/ 1326577 w 12214268"/>
              <a:gd name="connsiteY5" fmla="*/ 6796003 h 6802353"/>
              <a:gd name="connsiteX6" fmla="*/ 0 w 12214268"/>
              <a:gd name="connsiteY6" fmla="*/ 5469426 h 6802353"/>
              <a:gd name="connsiteX7" fmla="*/ 0 w 12214268"/>
              <a:gd name="connsiteY7" fmla="*/ 578779 h 6802353"/>
              <a:gd name="connsiteX0" fmla="*/ 0 w 12214268"/>
              <a:gd name="connsiteY0" fmla="*/ 614910 h 6838484"/>
              <a:gd name="connsiteX1" fmla="*/ 12211093 w 12214268"/>
              <a:gd name="connsiteY1" fmla="*/ 608560 h 6838484"/>
              <a:gd name="connsiteX2" fmla="*/ 12214268 w 12214268"/>
              <a:gd name="connsiteY2" fmla="*/ 5505557 h 6838484"/>
              <a:gd name="connsiteX3" fmla="*/ 12205316 w 12214268"/>
              <a:gd name="connsiteY3" fmla="*/ 6838484 h 6838484"/>
              <a:gd name="connsiteX4" fmla="*/ 1326577 w 12214268"/>
              <a:gd name="connsiteY4" fmla="*/ 6832134 h 6838484"/>
              <a:gd name="connsiteX5" fmla="*/ 0 w 12214268"/>
              <a:gd name="connsiteY5" fmla="*/ 5505557 h 6838484"/>
              <a:gd name="connsiteX6" fmla="*/ 0 w 12214268"/>
              <a:gd name="connsiteY6" fmla="*/ 614910 h 6838484"/>
              <a:gd name="connsiteX0" fmla="*/ 0 w 12214268"/>
              <a:gd name="connsiteY0" fmla="*/ 367024 h 6590598"/>
              <a:gd name="connsiteX1" fmla="*/ 12211093 w 12214268"/>
              <a:gd name="connsiteY1" fmla="*/ 360674 h 6590598"/>
              <a:gd name="connsiteX2" fmla="*/ 12214268 w 12214268"/>
              <a:gd name="connsiteY2" fmla="*/ 5257671 h 6590598"/>
              <a:gd name="connsiteX3" fmla="*/ 12205316 w 12214268"/>
              <a:gd name="connsiteY3" fmla="*/ 6590598 h 6590598"/>
              <a:gd name="connsiteX4" fmla="*/ 1326577 w 12214268"/>
              <a:gd name="connsiteY4" fmla="*/ 6584248 h 6590598"/>
              <a:gd name="connsiteX5" fmla="*/ 0 w 12214268"/>
              <a:gd name="connsiteY5" fmla="*/ 5257671 h 6590598"/>
              <a:gd name="connsiteX6" fmla="*/ 0 w 12214268"/>
              <a:gd name="connsiteY6" fmla="*/ 367024 h 6590598"/>
              <a:gd name="connsiteX0" fmla="*/ 0 w 12214268"/>
              <a:gd name="connsiteY0" fmla="*/ 6350 h 6229924"/>
              <a:gd name="connsiteX1" fmla="*/ 12211093 w 12214268"/>
              <a:gd name="connsiteY1" fmla="*/ 0 h 6229924"/>
              <a:gd name="connsiteX2" fmla="*/ 12214268 w 12214268"/>
              <a:gd name="connsiteY2" fmla="*/ 4896997 h 6229924"/>
              <a:gd name="connsiteX3" fmla="*/ 12205316 w 12214268"/>
              <a:gd name="connsiteY3" fmla="*/ 6229924 h 6229924"/>
              <a:gd name="connsiteX4" fmla="*/ 1326577 w 12214268"/>
              <a:gd name="connsiteY4" fmla="*/ 6223574 h 6229924"/>
              <a:gd name="connsiteX5" fmla="*/ 0 w 12214268"/>
              <a:gd name="connsiteY5" fmla="*/ 4896997 h 6229924"/>
              <a:gd name="connsiteX6" fmla="*/ 0 w 12214268"/>
              <a:gd name="connsiteY6" fmla="*/ 6350 h 622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4268" h="6229924">
                <a:moveTo>
                  <a:pt x="0" y="6350"/>
                </a:moveTo>
                <a:lnTo>
                  <a:pt x="12211093" y="0"/>
                </a:lnTo>
                <a:cubicBezTo>
                  <a:pt x="12212151" y="1632332"/>
                  <a:pt x="12213210" y="3264665"/>
                  <a:pt x="12214268" y="4896997"/>
                </a:cubicBezTo>
                <a:cubicBezTo>
                  <a:pt x="12214268" y="5629645"/>
                  <a:pt x="12207714" y="5969574"/>
                  <a:pt x="12205316" y="6229924"/>
                </a:cubicBezTo>
                <a:lnTo>
                  <a:pt x="1326577" y="6223574"/>
                </a:lnTo>
                <a:cubicBezTo>
                  <a:pt x="593929" y="6223574"/>
                  <a:pt x="0" y="5629645"/>
                  <a:pt x="0" y="4896997"/>
                </a:cubicBezTo>
                <a:lnTo>
                  <a:pt x="0" y="6350"/>
                </a:lnTo>
                <a:close/>
              </a:path>
            </a:pathLst>
          </a:custGeom>
          <a:solidFill>
            <a:srgbClr val="CCCCCC">
              <a:alpha val="72170"/>
            </a:srgbClr>
          </a:solidFill>
        </p:spPr>
        <p:txBody>
          <a:bodyPr vert="horz" lIns="0" tIns="45720" rIns="0" bIns="0" rtlCol="0" anchor="ctr" anchorCtr="0">
            <a:noAutofit/>
          </a:bodyPr>
          <a:lstStyle>
            <a:lvl1pPr marL="0" indent="0">
              <a:buNone/>
              <a:defRPr lang="en-US" sz="1801">
                <a:solidFill>
                  <a:schemeClr val="tx1"/>
                </a:solidFill>
              </a:defRPr>
            </a:lvl1pPr>
          </a:lstStyle>
          <a:p>
            <a:pPr lvl="0" algn="ctr"/>
            <a:r>
              <a:rPr lang="en-US"/>
              <a:t>Click icon to add picture</a:t>
            </a: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80" y="301486"/>
            <a:ext cx="5112628" cy="594360"/>
          </a:xfrm>
        </p:spPr>
        <p:txBody>
          <a:bodyPr anchor="t" anchorCtr="0"/>
          <a:lstStyle>
            <a:lvl1pPr>
              <a:lnSpc>
                <a:spcPct val="100000"/>
              </a:lnSpc>
              <a:defRPr>
                <a:solidFill>
                  <a:schemeClr val="bg1"/>
                </a:solidFill>
              </a:defRPr>
            </a:lvl1pPr>
          </a:lstStyle>
          <a:p>
            <a:r>
              <a:rPr lang="en-US"/>
              <a:t>Headline or Quote goes here. 3 lines preferred.</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2"/>
                </a:solidFill>
              </a:defRPr>
            </a:lvl1pPr>
          </a:lstStyle>
          <a:p>
            <a:r>
              <a:rPr lang="en-US"/>
              <a:t>Page </a:t>
            </a:r>
            <a:fld id="{888928BD-9DD5-4B49-B597-3FD2BD4272DD}" type="slidenum">
              <a:rPr smtClean="0"/>
              <a:pPr/>
              <a:t>‹#›</a:t>
            </a:fld>
            <a:endParaRPr/>
          </a:p>
        </p:txBody>
      </p:sp>
      <p:sp>
        <p:nvSpPr>
          <p:cNvPr id="10" name="Text Placeholder 5">
            <a:extLst>
              <a:ext uri="{FF2B5EF4-FFF2-40B4-BE49-F238E27FC236}">
                <a16:creationId xmlns:a16="http://schemas.microsoft.com/office/drawing/2014/main" id="{9D81B052-4991-E64B-9474-81AF4093EDD8}"/>
              </a:ext>
            </a:extLst>
          </p:cNvPr>
          <p:cNvSpPr>
            <a:spLocks noGrp="1"/>
          </p:cNvSpPr>
          <p:nvPr>
            <p:ph type="body" sz="quarter" idx="12" hasCustomPrompt="1"/>
          </p:nvPr>
        </p:nvSpPr>
        <p:spPr>
          <a:xfrm>
            <a:off x="411479" y="2339926"/>
            <a:ext cx="3048158" cy="761781"/>
          </a:xfrm>
        </p:spPr>
        <p:txBody>
          <a:bodyPr>
            <a:noAutofit/>
          </a:bodyPr>
          <a:lstStyle>
            <a:lvl1pPr marL="0" indent="0">
              <a:spcBef>
                <a:spcPts val="0"/>
              </a:spcBef>
              <a:buNone/>
              <a:defRPr sz="1600" b="0">
                <a:solidFill>
                  <a:schemeClr val="bg1"/>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a:t>Headline or pull quote</a:t>
            </a:r>
          </a:p>
          <a:p>
            <a:pPr lvl="0"/>
            <a:r>
              <a:rPr lang="en-US"/>
              <a:t>Author attribution</a:t>
            </a:r>
          </a:p>
        </p:txBody>
      </p:sp>
    </p:spTree>
    <p:extLst>
      <p:ext uri="{BB962C8B-B14F-4D97-AF65-F5344CB8AC3E}">
        <p14:creationId xmlns:p14="http://schemas.microsoft.com/office/powerpoint/2010/main" val="4209325204"/>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nse standard page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11353799" cy="594360"/>
          </a:xfrm>
        </p:spPr>
        <p:txBody>
          <a:bodyPr anchor="t" anchorCtr="0"/>
          <a:lstStyle>
            <a:lvl1pPr>
              <a:lnSpc>
                <a:spcPct val="100000"/>
              </a:lnSpc>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6" name="Text Placeholder 5">
            <a:extLst>
              <a:ext uri="{FF2B5EF4-FFF2-40B4-BE49-F238E27FC236}">
                <a16:creationId xmlns:a16="http://schemas.microsoft.com/office/drawing/2014/main" id="{F1E7FD49-05EC-C04E-87AA-DAE7AFCD5D10}"/>
              </a:ext>
            </a:extLst>
          </p:cNvPr>
          <p:cNvSpPr>
            <a:spLocks noGrp="1"/>
          </p:cNvSpPr>
          <p:nvPr>
            <p:ph type="body" sz="quarter" idx="12" hasCustomPrompt="1"/>
          </p:nvPr>
        </p:nvSpPr>
        <p:spPr>
          <a:xfrm>
            <a:off x="419098" y="1525181"/>
            <a:ext cx="11346180" cy="438912"/>
          </a:xfrm>
        </p:spPr>
        <p:txBody>
          <a:bodyPr>
            <a:noAutofit/>
          </a:bodyPr>
          <a:lstStyle>
            <a:lvl1pPr marL="0" indent="0">
              <a:buNone/>
              <a:defRPr b="1">
                <a:solidFill>
                  <a:schemeClr val="tx2">
                    <a:lumMod val="75000"/>
                  </a:schemeClr>
                </a:solidFill>
              </a:defRPr>
            </a:lvl1pPr>
            <a:lvl2pPr marL="0" indent="0">
              <a:buNone/>
              <a:defRPr b="1">
                <a:solidFill>
                  <a:schemeClr val="accent1"/>
                </a:solidFill>
              </a:defRPr>
            </a:lvl2pPr>
            <a:lvl3pPr marL="342900" indent="0">
              <a:buNone/>
              <a:defRPr b="1">
                <a:solidFill>
                  <a:schemeClr val="accent1"/>
                </a:solidFill>
              </a:defRPr>
            </a:lvl3pPr>
            <a:lvl4pPr marL="688975" indent="0">
              <a:buNone/>
              <a:defRPr b="1">
                <a:solidFill>
                  <a:schemeClr val="accent1"/>
                </a:solidFill>
              </a:defRPr>
            </a:lvl4pPr>
            <a:lvl5pPr marL="1028700" indent="0">
              <a:buNone/>
              <a:defRPr b="1">
                <a:solidFill>
                  <a:schemeClr val="accent1"/>
                </a:solidFill>
              </a:defRPr>
            </a:lvl5pPr>
          </a:lstStyle>
          <a:p>
            <a:pPr lvl="0"/>
            <a:r>
              <a:rPr lang="en-US"/>
              <a:t>Click to edit master text styles</a:t>
            </a:r>
          </a:p>
        </p:txBody>
      </p:sp>
      <p:sp>
        <p:nvSpPr>
          <p:cNvPr id="11" name="Text Placeholder 20">
            <a:extLst>
              <a:ext uri="{FF2B5EF4-FFF2-40B4-BE49-F238E27FC236}">
                <a16:creationId xmlns:a16="http://schemas.microsoft.com/office/drawing/2014/main" id="{6E50721F-E455-4E45-981D-289E45F6DDD0}"/>
              </a:ext>
            </a:extLst>
          </p:cNvPr>
          <p:cNvSpPr>
            <a:spLocks noGrp="1"/>
          </p:cNvSpPr>
          <p:nvPr>
            <p:ph type="body" sz="quarter" idx="11"/>
          </p:nvPr>
        </p:nvSpPr>
        <p:spPr>
          <a:xfrm>
            <a:off x="411163" y="1964091"/>
            <a:ext cx="5532437" cy="3657600"/>
          </a:xfrm>
        </p:spPr>
        <p:txBody>
          <a:bodyPr/>
          <a:lstStyle>
            <a:lvl1pPr marL="0" indent="0">
              <a:spcBef>
                <a:spcPts val="1200"/>
              </a:spcBef>
              <a:spcAft>
                <a:spcPts val="600"/>
              </a:spcAft>
              <a:buNone/>
              <a:defRPr>
                <a:solidFill>
                  <a:schemeClr val="tx1"/>
                </a:solidFill>
              </a:defRPr>
            </a:lvl1pPr>
            <a:lvl2pPr marL="176213" indent="-176213">
              <a:spcBef>
                <a:spcPts val="1200"/>
              </a:spcBef>
              <a:spcAft>
                <a:spcPts val="900"/>
              </a:spcAft>
              <a:tabLst/>
              <a:defRPr>
                <a:solidFill>
                  <a:schemeClr val="tx1"/>
                </a:solidFill>
              </a:defRPr>
            </a:lvl2pPr>
            <a:lvl3pPr marL="522288" indent="-179388">
              <a:spcBef>
                <a:spcPts val="600"/>
              </a:spcBef>
              <a:tabLst/>
              <a:defRPr>
                <a:solidFill>
                  <a:schemeClr val="tx1"/>
                </a:solidFill>
              </a:defRPr>
            </a:lvl3pPr>
            <a:lvl4pPr marL="858838" indent="-169863">
              <a:spcBef>
                <a:spcPts val="1200"/>
              </a:spcBef>
              <a:tabLst/>
              <a:defRPr>
                <a:solidFill>
                  <a:schemeClr val="tx1"/>
                </a:solidFill>
              </a:defRPr>
            </a:lvl4pPr>
            <a:lvl5pPr marL="1203325" indent="-174625">
              <a:spcBef>
                <a:spcPts val="1200"/>
              </a:spcBef>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0">
            <a:extLst>
              <a:ext uri="{FF2B5EF4-FFF2-40B4-BE49-F238E27FC236}">
                <a16:creationId xmlns:a16="http://schemas.microsoft.com/office/drawing/2014/main" id="{083A09CB-826C-2F4F-A76A-1F727FB34DF7}"/>
              </a:ext>
            </a:extLst>
          </p:cNvPr>
          <p:cNvSpPr>
            <a:spLocks noGrp="1"/>
          </p:cNvSpPr>
          <p:nvPr>
            <p:ph type="body" sz="quarter" idx="13"/>
          </p:nvPr>
        </p:nvSpPr>
        <p:spPr>
          <a:xfrm>
            <a:off x="6102126" y="1964091"/>
            <a:ext cx="5532437" cy="3657600"/>
          </a:xfrm>
        </p:spPr>
        <p:txBody>
          <a:bodyPr/>
          <a:lstStyle>
            <a:lvl1pPr marL="0" indent="0">
              <a:spcBef>
                <a:spcPts val="1200"/>
              </a:spcBef>
              <a:spcAft>
                <a:spcPts val="600"/>
              </a:spcAft>
              <a:buNone/>
              <a:defRPr>
                <a:solidFill>
                  <a:schemeClr val="tx1"/>
                </a:solidFill>
              </a:defRPr>
            </a:lvl1pPr>
            <a:lvl2pPr marL="176213" indent="-176213">
              <a:spcBef>
                <a:spcPts val="1200"/>
              </a:spcBef>
              <a:spcAft>
                <a:spcPts val="900"/>
              </a:spcAft>
              <a:tabLst/>
              <a:defRPr>
                <a:solidFill>
                  <a:schemeClr val="tx1"/>
                </a:solidFill>
              </a:defRPr>
            </a:lvl2pPr>
            <a:lvl3pPr marL="522288" indent="-179388">
              <a:spcBef>
                <a:spcPts val="600"/>
              </a:spcBef>
              <a:tabLst/>
              <a:defRPr>
                <a:solidFill>
                  <a:schemeClr val="tx1"/>
                </a:solidFill>
              </a:defRPr>
            </a:lvl3pPr>
            <a:lvl4pPr marL="858838" indent="-169863">
              <a:spcBef>
                <a:spcPts val="1200"/>
              </a:spcBef>
              <a:tabLst/>
              <a:defRPr>
                <a:solidFill>
                  <a:schemeClr val="tx1"/>
                </a:solidFill>
              </a:defRPr>
            </a:lvl4pPr>
            <a:lvl5pPr marL="1203325" indent="-174625">
              <a:spcBef>
                <a:spcPts val="1200"/>
              </a:spcBef>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1254130"/>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1152" userDrawn="1">
          <p15:clr>
            <a:srgbClr val="FBAE40"/>
          </p15:clr>
        </p15:guide>
        <p15:guide id="2" orient="horz" pos="120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line only (half) layou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80" y="301486"/>
            <a:ext cx="5074920" cy="594360"/>
          </a:xfrm>
        </p:spPr>
        <p:txBody>
          <a:bodyPr anchor="t" anchorCtr="0"/>
          <a:lstStyle>
            <a:lvl1pPr>
              <a:lnSpc>
                <a:spcPct val="100000"/>
              </a:lnSpc>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spTree>
    <p:extLst>
      <p:ext uri="{BB962C8B-B14F-4D97-AF65-F5344CB8AC3E}">
        <p14:creationId xmlns:p14="http://schemas.microsoft.com/office/powerpoint/2010/main" val="3168284520"/>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pos="3456"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Headline only (half) layout (whit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DA005B-3B6F-2F40-9DD6-F35F80A79E5B}"/>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a:solidFill>
                <a:schemeClr val="bg1"/>
              </a:solidFill>
              <a:latin typeface="Sage Text" panose="02010503040201060103" pitchFamily="2" charset="77"/>
            </a:endParaRPr>
          </a:p>
        </p:txBody>
      </p:sp>
      <p:pic>
        <p:nvPicPr>
          <p:cNvPr id="5" name="Picture 4">
            <a:extLst>
              <a:ext uri="{FF2B5EF4-FFF2-40B4-BE49-F238E27FC236}">
                <a16:creationId xmlns:a16="http://schemas.microsoft.com/office/drawing/2014/main" id="{58CAC4CE-2B32-644F-8DEF-BC84948DAC8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6" name="TextBox 5">
            <a:extLst>
              <a:ext uri="{FF2B5EF4-FFF2-40B4-BE49-F238E27FC236}">
                <a16:creationId xmlns:a16="http://schemas.microsoft.com/office/drawing/2014/main" id="{3770E06A-2DAF-CE40-AD42-377A322D2023}"/>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80" y="301486"/>
            <a:ext cx="5074920" cy="594360"/>
          </a:xfrm>
        </p:spPr>
        <p:txBody>
          <a:bodyPr anchor="t" anchorCtr="0"/>
          <a:lstStyle>
            <a:lvl1pPr>
              <a:lnSpc>
                <a:spcPct val="100000"/>
              </a:lnSpc>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spTree>
    <p:extLst>
      <p:ext uri="{BB962C8B-B14F-4D97-AF65-F5344CB8AC3E}">
        <p14:creationId xmlns:p14="http://schemas.microsoft.com/office/powerpoint/2010/main" val="2574158022"/>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pos="34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Three phot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09832"/>
            <a:ext cx="5522976" cy="594360"/>
          </a:xfrm>
        </p:spPr>
        <p:txBody>
          <a:bodyPr anchor="t" anchorCtr="0">
            <a:no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3" y="2258568"/>
            <a:ext cx="3829159" cy="1243584"/>
          </a:xfrm>
        </p:spPr>
        <p:txBody>
          <a:bodyPr lIns="0" rIns="0" bIns="0">
            <a:noAutofit/>
          </a:bodyPr>
          <a:lstStyle>
            <a:lvl1pPr marL="0" indent="0" algn="l">
              <a:buNone/>
              <a:defRPr sz="16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9">
            <a:extLst>
              <a:ext uri="{FF2B5EF4-FFF2-40B4-BE49-F238E27FC236}">
                <a16:creationId xmlns:a16="http://schemas.microsoft.com/office/drawing/2014/main" id="{717805F2-9FA4-B245-8814-533F3C76EC8E}"/>
              </a:ext>
            </a:extLst>
          </p:cNvPr>
          <p:cNvSpPr>
            <a:spLocks noGrp="1"/>
          </p:cNvSpPr>
          <p:nvPr>
            <p:ph type="pic" sz="quarter" idx="12"/>
          </p:nvPr>
        </p:nvSpPr>
        <p:spPr>
          <a:xfrm>
            <a:off x="6248400" y="384175"/>
            <a:ext cx="5529156" cy="2994144"/>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pic>
        <p:nvPicPr>
          <p:cNvPr id="8" name="Picture 7">
            <a:extLst>
              <a:ext uri="{FF2B5EF4-FFF2-40B4-BE49-F238E27FC236}">
                <a16:creationId xmlns:a16="http://schemas.microsoft.com/office/drawing/2014/main" id="{7CEAE169-81E8-A248-8AAC-7764DD962D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104446"/>
            <a:ext cx="881063" cy="493204"/>
          </a:xfrm>
          <a:prstGeom prst="rect">
            <a:avLst/>
          </a:prstGeom>
        </p:spPr>
      </p:pic>
      <p:sp>
        <p:nvSpPr>
          <p:cNvPr id="7" name="Picture Placeholder 9">
            <a:extLst>
              <a:ext uri="{FF2B5EF4-FFF2-40B4-BE49-F238E27FC236}">
                <a16:creationId xmlns:a16="http://schemas.microsoft.com/office/drawing/2014/main" id="{A696C0BE-9E58-944C-B9FE-39F168CDF7F4}"/>
              </a:ext>
            </a:extLst>
          </p:cNvPr>
          <p:cNvSpPr>
            <a:spLocks noGrp="1"/>
          </p:cNvSpPr>
          <p:nvPr>
            <p:ph type="pic" sz="quarter" idx="13"/>
          </p:nvPr>
        </p:nvSpPr>
        <p:spPr>
          <a:xfrm>
            <a:off x="6248400" y="3597156"/>
            <a:ext cx="2668705" cy="2994144"/>
          </a:xfrm>
          <a:prstGeom prst="rect">
            <a:avLst/>
          </a:prstGeom>
          <a:solidFill>
            <a:srgbClr val="CCCCCC">
              <a:alpha val="72170"/>
            </a:srgbClr>
          </a:solidFill>
        </p:spPr>
        <p:txBody>
          <a:bodyPr lIns="0" rIns="0" anchor="ctr" anchorCtr="0"/>
          <a:lstStyle>
            <a:lvl1pPr marL="0" indent="0" algn="ctr">
              <a:buNone/>
              <a:defRPr sz="1801" b="0" i="0">
                <a:solidFill>
                  <a:schemeClr val="tx1"/>
                </a:solidFill>
              </a:defRPr>
            </a:lvl1pPr>
          </a:lstStyle>
          <a:p>
            <a:r>
              <a:rPr lang="en-US"/>
              <a:t>Click icon to add picture</a:t>
            </a:r>
          </a:p>
        </p:txBody>
      </p:sp>
      <p:sp>
        <p:nvSpPr>
          <p:cNvPr id="9" name="Picture Placeholder 9">
            <a:extLst>
              <a:ext uri="{FF2B5EF4-FFF2-40B4-BE49-F238E27FC236}">
                <a16:creationId xmlns:a16="http://schemas.microsoft.com/office/drawing/2014/main" id="{DE9A8C46-E722-3D4C-A44E-7823EB8700D7}"/>
              </a:ext>
            </a:extLst>
          </p:cNvPr>
          <p:cNvSpPr>
            <a:spLocks noGrp="1"/>
          </p:cNvSpPr>
          <p:nvPr>
            <p:ph type="pic" sz="quarter" idx="14"/>
          </p:nvPr>
        </p:nvSpPr>
        <p:spPr>
          <a:xfrm>
            <a:off x="9104193" y="3597156"/>
            <a:ext cx="2668705" cy="2994144"/>
          </a:xfrm>
          <a:prstGeom prst="rect">
            <a:avLst/>
          </a:prstGeom>
          <a:solidFill>
            <a:srgbClr val="CCCCCC">
              <a:alpha val="72170"/>
            </a:srgbClr>
          </a:solidFill>
        </p:spPr>
        <p:txBody>
          <a:bodyPr lIns="0" rIns="0" anchor="ctr" anchorCtr="0"/>
          <a:lstStyle>
            <a:lvl1pPr marL="0" indent="0" algn="ctr">
              <a:buNone/>
              <a:defRPr sz="1801" b="0" i="0">
                <a:solidFill>
                  <a:schemeClr val="tx1"/>
                </a:solidFill>
              </a:defRPr>
            </a:lvl1pPr>
          </a:lstStyle>
          <a:p>
            <a:r>
              <a:rPr lang="en-US"/>
              <a:t>Click icon to add picture</a:t>
            </a:r>
          </a:p>
        </p:txBody>
      </p:sp>
    </p:spTree>
    <p:extLst>
      <p:ext uri="{BB962C8B-B14F-4D97-AF65-F5344CB8AC3E}">
        <p14:creationId xmlns:p14="http://schemas.microsoft.com/office/powerpoint/2010/main" val="1816027703"/>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layout (black)">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spTree>
    <p:extLst>
      <p:ext uri="{BB962C8B-B14F-4D97-AF65-F5344CB8AC3E}">
        <p14:creationId xmlns:p14="http://schemas.microsoft.com/office/powerpoint/2010/main" val="2033346055"/>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pos="3456"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layout with gutter">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a:solidFill>
                <a:schemeClr val="bg1"/>
              </a:solidFill>
              <a:latin typeface="Sage Text" panose="02010503040201060103" pitchFamily="2" charset="77"/>
            </a:endParaRP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Tree>
    <p:extLst>
      <p:ext uri="{BB962C8B-B14F-4D97-AF65-F5344CB8AC3E}">
        <p14:creationId xmlns:p14="http://schemas.microsoft.com/office/powerpoint/2010/main" val="2796123986"/>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able single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5074921" cy="594360"/>
          </a:xfrm>
        </p:spPr>
        <p:txBody>
          <a:bodyPr anchor="t" anchorCtr="0"/>
          <a:lstStyle>
            <a:lvl1pPr>
              <a:lnSpc>
                <a:spcPct val="100000"/>
              </a:lnSpc>
              <a:defRPr>
                <a:solidFill>
                  <a:schemeClr val="tx1"/>
                </a:solidFill>
              </a:defRPr>
            </a:lvl1pPr>
          </a:lstStyle>
          <a:p>
            <a:r>
              <a:rPr lang="en-US"/>
              <a:t>Click to edit master title slide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5" name="Text Placeholder 4">
            <a:extLst>
              <a:ext uri="{FF2B5EF4-FFF2-40B4-BE49-F238E27FC236}">
                <a16:creationId xmlns:a16="http://schemas.microsoft.com/office/drawing/2014/main" id="{91A11BC1-DB21-FF4C-AE86-BE5F574C7EF7}"/>
              </a:ext>
            </a:extLst>
          </p:cNvPr>
          <p:cNvSpPr>
            <a:spLocks noGrp="1"/>
          </p:cNvSpPr>
          <p:nvPr>
            <p:ph type="body" sz="quarter" idx="13" hasCustomPrompt="1"/>
          </p:nvPr>
        </p:nvSpPr>
        <p:spPr>
          <a:xfrm>
            <a:off x="6254750" y="499867"/>
            <a:ext cx="5518150" cy="1214633"/>
          </a:xfrm>
        </p:spPr>
        <p:txBody>
          <a:bodyPr/>
          <a:lstStyle>
            <a:lvl1pPr marL="0" indent="0">
              <a:buNone/>
              <a:defRPr lang="en-US" sz="2001" b="0" i="0" kern="1200" dirty="0" smtClean="0">
                <a:solidFill>
                  <a:schemeClr val="tx1"/>
                </a:solidFill>
                <a:latin typeface="Sage Text" panose="02010503040201060103" pitchFamily="2" charset="77"/>
                <a:ea typeface="+mn-ea"/>
                <a:cs typeface="+mn-cs"/>
              </a:defRPr>
            </a:lvl1pPr>
            <a:lvl2pPr marL="342900" indent="-342900">
              <a:defRPr lang="en-US" sz="2001" b="0" i="0" kern="1200" dirty="0" smtClean="0">
                <a:solidFill>
                  <a:schemeClr val="tx1"/>
                </a:solidFill>
                <a:latin typeface="Sage Text" panose="02010503040201060103" pitchFamily="2" charset="77"/>
                <a:ea typeface="+mn-ea"/>
                <a:cs typeface="+mn-cs"/>
              </a:defRPr>
            </a:lvl2pPr>
            <a:lvl3pPr marL="685800" indent="-342900">
              <a:defRPr lang="en-US" sz="1801" b="0" i="0" kern="1200" dirty="0" smtClean="0">
                <a:solidFill>
                  <a:schemeClr val="tx1"/>
                </a:solidFill>
                <a:latin typeface="Sage Text" panose="02010503040201060103" pitchFamily="2" charset="77"/>
                <a:ea typeface="+mn-ea"/>
                <a:cs typeface="+mn-cs"/>
              </a:defRPr>
            </a:lvl3pPr>
            <a:lvl4pPr marL="974725" indent="-285750">
              <a:defRPr lang="en-US" sz="1600" b="0" i="0" kern="1200" dirty="0" smtClean="0">
                <a:solidFill>
                  <a:schemeClr val="tx1"/>
                </a:solidFill>
                <a:latin typeface="Sage Text" panose="02010503040201060103" pitchFamily="2" charset="77"/>
                <a:ea typeface="+mn-ea"/>
                <a:cs typeface="+mn-cs"/>
              </a:defRPr>
            </a:lvl4pPr>
            <a:lvl5pPr marL="1314450" indent="-285750">
              <a:defRPr lang="en-US" sz="1400" b="0" i="0" kern="1200" dirty="0">
                <a:solidFill>
                  <a:schemeClr val="tx1"/>
                </a:solidFill>
                <a:latin typeface="Sage Text" panose="02010503040201060103" pitchFamily="2" charset="77"/>
                <a:ea typeface="+mn-ea"/>
                <a:cs typeface="+mn-cs"/>
              </a:defRPr>
            </a:lvl5pPr>
          </a:lstStyle>
          <a:p>
            <a:pPr marL="0" lvl="0" indent="0" algn="l" defTabSz="914400" rtl="0" eaLnBrk="1" latinLnBrk="0" hangingPunct="1">
              <a:lnSpc>
                <a:spcPct val="100000"/>
              </a:lnSpc>
              <a:spcBef>
                <a:spcPts val="1200"/>
              </a:spcBef>
              <a:spcAft>
                <a:spcPts val="600"/>
              </a:spcAft>
              <a:buFont typeface="Sage Text" panose="02010503040201060103" pitchFamily="50" charset="0"/>
              <a:buNone/>
            </a:pPr>
            <a:r>
              <a:rPr lang="en-US"/>
              <a:t>Click to edit master text styles</a:t>
            </a:r>
          </a:p>
        </p:txBody>
      </p:sp>
      <p:sp>
        <p:nvSpPr>
          <p:cNvPr id="7" name="Table Placeholder 6">
            <a:extLst>
              <a:ext uri="{FF2B5EF4-FFF2-40B4-BE49-F238E27FC236}">
                <a16:creationId xmlns:a16="http://schemas.microsoft.com/office/drawing/2014/main" id="{810BC882-1B6A-C643-B5DC-95AECBE04615}"/>
              </a:ext>
            </a:extLst>
          </p:cNvPr>
          <p:cNvSpPr>
            <a:spLocks noGrp="1"/>
          </p:cNvSpPr>
          <p:nvPr>
            <p:ph type="tbl" sz="quarter" idx="14"/>
          </p:nvPr>
        </p:nvSpPr>
        <p:spPr>
          <a:xfrm>
            <a:off x="419100" y="1714500"/>
            <a:ext cx="11353800" cy="3848100"/>
          </a:xfrm>
        </p:spPr>
        <p:txBody>
          <a:bodyPr/>
          <a:lstStyle>
            <a:lvl1pPr marL="0" indent="0" algn="l">
              <a:buNone/>
              <a:defRPr>
                <a:solidFill>
                  <a:schemeClr val="tx1"/>
                </a:solidFill>
              </a:defRPr>
            </a:lvl1pPr>
          </a:lstStyle>
          <a:p>
            <a:r>
              <a:rPr lang="en-US"/>
              <a:t>Click icon to add table</a:t>
            </a:r>
          </a:p>
        </p:txBody>
      </p:sp>
    </p:spTree>
    <p:extLst>
      <p:ext uri="{BB962C8B-B14F-4D97-AF65-F5344CB8AC3E}">
        <p14:creationId xmlns:p14="http://schemas.microsoft.com/office/powerpoint/2010/main" val="3843731778"/>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rt headline and overview (black)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5074921" cy="594360"/>
          </a:xfrm>
        </p:spPr>
        <p:txBody>
          <a:bodyPr anchor="t" anchorCtr="0"/>
          <a:lstStyle>
            <a:lvl1pPr>
              <a:lnSpc>
                <a:spcPct val="100000"/>
              </a:lnSpc>
              <a:defRPr>
                <a:solidFill>
                  <a:schemeClr val="bg1"/>
                </a:solidFill>
              </a:defRPr>
            </a:lvl1pPr>
          </a:lstStyle>
          <a:p>
            <a:r>
              <a:rPr lang="en-US"/>
              <a:t>Click to edit master title slide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sp>
        <p:nvSpPr>
          <p:cNvPr id="5" name="Text Placeholder 4">
            <a:extLst>
              <a:ext uri="{FF2B5EF4-FFF2-40B4-BE49-F238E27FC236}">
                <a16:creationId xmlns:a16="http://schemas.microsoft.com/office/drawing/2014/main" id="{91A11BC1-DB21-FF4C-AE86-BE5F574C7EF7}"/>
              </a:ext>
            </a:extLst>
          </p:cNvPr>
          <p:cNvSpPr>
            <a:spLocks noGrp="1"/>
          </p:cNvSpPr>
          <p:nvPr>
            <p:ph type="body" sz="quarter" idx="13" hasCustomPrompt="1"/>
          </p:nvPr>
        </p:nvSpPr>
        <p:spPr>
          <a:xfrm>
            <a:off x="6254750" y="499867"/>
            <a:ext cx="5518150" cy="1214633"/>
          </a:xfrm>
        </p:spPr>
        <p:txBody>
          <a:bodyPr/>
          <a:lstStyle>
            <a:lvl1pPr marL="0" indent="0">
              <a:buNone/>
              <a:defRPr lang="en-US" sz="2001" b="0" i="0" kern="1200" dirty="0" smtClean="0">
                <a:solidFill>
                  <a:schemeClr val="bg1"/>
                </a:solidFill>
                <a:latin typeface="Sage Text" panose="02010503040201060103" pitchFamily="2" charset="77"/>
                <a:ea typeface="+mn-ea"/>
                <a:cs typeface="+mn-cs"/>
              </a:defRPr>
            </a:lvl1pPr>
            <a:lvl2pPr marL="342900" indent="-342900">
              <a:defRPr lang="en-US" sz="2001" b="0" i="0" kern="1200" dirty="0" smtClean="0">
                <a:solidFill>
                  <a:schemeClr val="tx1"/>
                </a:solidFill>
                <a:latin typeface="Sage Text" panose="02010503040201060103" pitchFamily="2" charset="77"/>
                <a:ea typeface="+mn-ea"/>
                <a:cs typeface="+mn-cs"/>
              </a:defRPr>
            </a:lvl2pPr>
            <a:lvl3pPr marL="685800" indent="-342900">
              <a:defRPr lang="en-US" sz="1801" b="0" i="0" kern="1200" dirty="0" smtClean="0">
                <a:solidFill>
                  <a:schemeClr val="tx1"/>
                </a:solidFill>
                <a:latin typeface="Sage Text" panose="02010503040201060103" pitchFamily="2" charset="77"/>
                <a:ea typeface="+mn-ea"/>
                <a:cs typeface="+mn-cs"/>
              </a:defRPr>
            </a:lvl3pPr>
            <a:lvl4pPr marL="974725" indent="-285750">
              <a:defRPr lang="en-US" sz="1600" b="0" i="0" kern="1200" dirty="0" smtClean="0">
                <a:solidFill>
                  <a:schemeClr val="tx1"/>
                </a:solidFill>
                <a:latin typeface="Sage Text" panose="02010503040201060103" pitchFamily="2" charset="77"/>
                <a:ea typeface="+mn-ea"/>
                <a:cs typeface="+mn-cs"/>
              </a:defRPr>
            </a:lvl4pPr>
            <a:lvl5pPr marL="1314450" indent="-285750">
              <a:defRPr lang="en-US" sz="1400" b="0" i="0" kern="1200" dirty="0">
                <a:solidFill>
                  <a:schemeClr val="tx1"/>
                </a:solidFill>
                <a:latin typeface="Sage Text" panose="02010503040201060103" pitchFamily="2" charset="77"/>
                <a:ea typeface="+mn-ea"/>
                <a:cs typeface="+mn-cs"/>
              </a:defRPr>
            </a:lvl5pPr>
          </a:lstStyle>
          <a:p>
            <a:pPr marL="0" lvl="0" indent="0" algn="l" defTabSz="914400" rtl="0" eaLnBrk="1" latinLnBrk="0" hangingPunct="1">
              <a:lnSpc>
                <a:spcPct val="100000"/>
              </a:lnSpc>
              <a:spcBef>
                <a:spcPts val="1200"/>
              </a:spcBef>
              <a:spcAft>
                <a:spcPts val="600"/>
              </a:spcAft>
              <a:buFont typeface="Sage Text" panose="02010503040201060103" pitchFamily="50" charset="0"/>
              <a:buNone/>
            </a:pPr>
            <a:r>
              <a:rPr lang="en-US"/>
              <a:t>Click to edit master text styles</a:t>
            </a:r>
          </a:p>
        </p:txBody>
      </p:sp>
    </p:spTree>
    <p:extLst>
      <p:ext uri="{BB962C8B-B14F-4D97-AF65-F5344CB8AC3E}">
        <p14:creationId xmlns:p14="http://schemas.microsoft.com/office/powerpoint/2010/main" val="3612316092"/>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Chart headline and overview (with bar) layou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9725A-F3D9-8D49-923D-D2FB2D166458}"/>
              </a:ext>
            </a:extLst>
          </p:cNvPr>
          <p:cNvSpPr/>
          <p:nvPr userDrawn="1"/>
        </p:nvSpPr>
        <p:spPr>
          <a:xfrm>
            <a:off x="0" y="6211888"/>
            <a:ext cx="12192000" cy="6461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50" b="1" i="0">
              <a:solidFill>
                <a:schemeClr val="bg1"/>
              </a:solidFill>
              <a:latin typeface="Sage Text" panose="02010503040201060103" pitchFamily="2" charset="77"/>
            </a:endParaRPr>
          </a:p>
        </p:txBody>
      </p:sp>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5074921" cy="594360"/>
          </a:xfrm>
        </p:spPr>
        <p:txBody>
          <a:bodyPr anchor="t" anchorCtr="0"/>
          <a:lstStyle>
            <a:lvl1pPr>
              <a:lnSpc>
                <a:spcPct val="100000"/>
              </a:lnSpc>
              <a:defRPr>
                <a:solidFill>
                  <a:schemeClr val="tx1"/>
                </a:solidFill>
              </a:defRPr>
            </a:lvl1pPr>
          </a:lstStyle>
          <a:p>
            <a:r>
              <a:rPr lang="en-US"/>
              <a:t>Click to edit master title slide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pic>
        <p:nvPicPr>
          <p:cNvPr id="14" name="Picture 13">
            <a:extLst>
              <a:ext uri="{FF2B5EF4-FFF2-40B4-BE49-F238E27FC236}">
                <a16:creationId xmlns:a16="http://schemas.microsoft.com/office/drawing/2014/main" id="{C157FB6E-BA79-B84F-B034-AC5DAD8FA0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15" name="TextBox 14">
            <a:extLst>
              <a:ext uri="{FF2B5EF4-FFF2-40B4-BE49-F238E27FC236}">
                <a16:creationId xmlns:a16="http://schemas.microsoft.com/office/drawing/2014/main" id="{BECEBDC0-170D-3F46-B8E3-9F6FF73D657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
        <p:nvSpPr>
          <p:cNvPr id="5" name="Text Placeholder 4">
            <a:extLst>
              <a:ext uri="{FF2B5EF4-FFF2-40B4-BE49-F238E27FC236}">
                <a16:creationId xmlns:a16="http://schemas.microsoft.com/office/drawing/2014/main" id="{91A11BC1-DB21-FF4C-AE86-BE5F574C7EF7}"/>
              </a:ext>
            </a:extLst>
          </p:cNvPr>
          <p:cNvSpPr>
            <a:spLocks noGrp="1"/>
          </p:cNvSpPr>
          <p:nvPr>
            <p:ph type="body" sz="quarter" idx="13" hasCustomPrompt="1"/>
          </p:nvPr>
        </p:nvSpPr>
        <p:spPr>
          <a:xfrm>
            <a:off x="6254750" y="499867"/>
            <a:ext cx="5518150" cy="1214633"/>
          </a:xfrm>
        </p:spPr>
        <p:txBody>
          <a:bodyPr/>
          <a:lstStyle>
            <a:lvl1pPr marL="0" indent="0">
              <a:buNone/>
              <a:defRPr lang="en-US" sz="2001" b="0" i="0" kern="1200" dirty="0" smtClean="0">
                <a:solidFill>
                  <a:schemeClr val="tx1"/>
                </a:solidFill>
                <a:latin typeface="Sage Text" panose="02010503040201060103" pitchFamily="2" charset="77"/>
                <a:ea typeface="+mn-ea"/>
                <a:cs typeface="+mn-cs"/>
              </a:defRPr>
            </a:lvl1pPr>
            <a:lvl2pPr marL="342900" indent="-342900">
              <a:defRPr lang="en-US" sz="2001" b="0" i="0" kern="1200" dirty="0" smtClean="0">
                <a:solidFill>
                  <a:schemeClr val="tx1"/>
                </a:solidFill>
                <a:latin typeface="Sage Text" panose="02010503040201060103" pitchFamily="2" charset="77"/>
                <a:ea typeface="+mn-ea"/>
                <a:cs typeface="+mn-cs"/>
              </a:defRPr>
            </a:lvl2pPr>
            <a:lvl3pPr marL="685800" indent="-342900">
              <a:defRPr lang="en-US" sz="1801" b="0" i="0" kern="1200" dirty="0" smtClean="0">
                <a:solidFill>
                  <a:schemeClr val="tx1"/>
                </a:solidFill>
                <a:latin typeface="Sage Text" panose="02010503040201060103" pitchFamily="2" charset="77"/>
                <a:ea typeface="+mn-ea"/>
                <a:cs typeface="+mn-cs"/>
              </a:defRPr>
            </a:lvl3pPr>
            <a:lvl4pPr marL="974725" indent="-285750">
              <a:defRPr lang="en-US" sz="1600" b="0" i="0" kern="1200" dirty="0" smtClean="0">
                <a:solidFill>
                  <a:schemeClr val="tx1"/>
                </a:solidFill>
                <a:latin typeface="Sage Text" panose="02010503040201060103" pitchFamily="2" charset="77"/>
                <a:ea typeface="+mn-ea"/>
                <a:cs typeface="+mn-cs"/>
              </a:defRPr>
            </a:lvl4pPr>
            <a:lvl5pPr marL="1314450" indent="-285750">
              <a:defRPr lang="en-US" sz="1400" b="0" i="0" kern="1200" dirty="0">
                <a:solidFill>
                  <a:schemeClr val="tx1"/>
                </a:solidFill>
                <a:latin typeface="Sage Text" panose="02010503040201060103" pitchFamily="2" charset="77"/>
                <a:ea typeface="+mn-ea"/>
                <a:cs typeface="+mn-cs"/>
              </a:defRPr>
            </a:lvl5pPr>
          </a:lstStyle>
          <a:p>
            <a:pPr marL="0" lvl="0" indent="0" algn="l" defTabSz="914400" rtl="0" eaLnBrk="1" latinLnBrk="0" hangingPunct="1">
              <a:lnSpc>
                <a:spcPct val="100000"/>
              </a:lnSpc>
              <a:spcBef>
                <a:spcPts val="1200"/>
              </a:spcBef>
              <a:spcAft>
                <a:spcPts val="600"/>
              </a:spcAft>
              <a:buFont typeface="Sage Text" panose="02010503040201060103" pitchFamily="50" charset="0"/>
              <a:buNone/>
            </a:pPr>
            <a:r>
              <a:rPr lang="en-US"/>
              <a:t>Click to edit master text styles</a:t>
            </a:r>
          </a:p>
        </p:txBody>
      </p:sp>
    </p:spTree>
    <p:extLst>
      <p:ext uri="{BB962C8B-B14F-4D97-AF65-F5344CB8AC3E}">
        <p14:creationId xmlns:p14="http://schemas.microsoft.com/office/powerpoint/2010/main" val="50764584"/>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Chart headline and overview (no bar)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5074921" cy="594360"/>
          </a:xfrm>
        </p:spPr>
        <p:txBody>
          <a:bodyPr anchor="t" anchorCtr="0"/>
          <a:lstStyle>
            <a:lvl1pPr>
              <a:lnSpc>
                <a:spcPct val="100000"/>
              </a:lnSpc>
              <a:defRPr>
                <a:solidFill>
                  <a:schemeClr val="tx1"/>
                </a:solidFill>
              </a:defRPr>
            </a:lvl1pPr>
          </a:lstStyle>
          <a:p>
            <a:r>
              <a:rPr lang="en-US"/>
              <a:t>Click to edit master title slide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a:p>
        </p:txBody>
      </p:sp>
      <p:sp>
        <p:nvSpPr>
          <p:cNvPr id="5" name="Text Placeholder 4">
            <a:extLst>
              <a:ext uri="{FF2B5EF4-FFF2-40B4-BE49-F238E27FC236}">
                <a16:creationId xmlns:a16="http://schemas.microsoft.com/office/drawing/2014/main" id="{91A11BC1-DB21-FF4C-AE86-BE5F574C7EF7}"/>
              </a:ext>
            </a:extLst>
          </p:cNvPr>
          <p:cNvSpPr>
            <a:spLocks noGrp="1"/>
          </p:cNvSpPr>
          <p:nvPr>
            <p:ph type="body" sz="quarter" idx="13" hasCustomPrompt="1"/>
          </p:nvPr>
        </p:nvSpPr>
        <p:spPr>
          <a:xfrm>
            <a:off x="6254750" y="499867"/>
            <a:ext cx="5518150" cy="1214633"/>
          </a:xfrm>
        </p:spPr>
        <p:txBody>
          <a:bodyPr/>
          <a:lstStyle>
            <a:lvl1pPr marL="0" indent="0">
              <a:buNone/>
              <a:defRPr lang="en-US" sz="2001" b="0" i="0" kern="1200" dirty="0" smtClean="0">
                <a:solidFill>
                  <a:schemeClr val="tx1"/>
                </a:solidFill>
                <a:latin typeface="Sage Text" panose="02010503040201060103" pitchFamily="2" charset="77"/>
                <a:ea typeface="+mn-ea"/>
                <a:cs typeface="+mn-cs"/>
              </a:defRPr>
            </a:lvl1pPr>
            <a:lvl2pPr marL="342900" indent="-342900">
              <a:defRPr lang="en-US" sz="2001" b="0" i="0" kern="1200" dirty="0" smtClean="0">
                <a:solidFill>
                  <a:schemeClr val="tx1"/>
                </a:solidFill>
                <a:latin typeface="Sage Text" panose="02010503040201060103" pitchFamily="2" charset="77"/>
                <a:ea typeface="+mn-ea"/>
                <a:cs typeface="+mn-cs"/>
              </a:defRPr>
            </a:lvl2pPr>
            <a:lvl3pPr marL="685800" indent="-342900">
              <a:defRPr lang="en-US" sz="1801" b="0" i="0" kern="1200" dirty="0" smtClean="0">
                <a:solidFill>
                  <a:schemeClr val="tx1"/>
                </a:solidFill>
                <a:latin typeface="Sage Text" panose="02010503040201060103" pitchFamily="2" charset="77"/>
                <a:ea typeface="+mn-ea"/>
                <a:cs typeface="+mn-cs"/>
              </a:defRPr>
            </a:lvl3pPr>
            <a:lvl4pPr marL="974725" indent="-285750">
              <a:defRPr lang="en-US" sz="1600" b="0" i="0" kern="1200" dirty="0" smtClean="0">
                <a:solidFill>
                  <a:schemeClr val="tx1"/>
                </a:solidFill>
                <a:latin typeface="Sage Text" panose="02010503040201060103" pitchFamily="2" charset="77"/>
                <a:ea typeface="+mn-ea"/>
                <a:cs typeface="+mn-cs"/>
              </a:defRPr>
            </a:lvl4pPr>
            <a:lvl5pPr marL="1314450" indent="-285750">
              <a:defRPr lang="en-US" sz="1400" b="0" i="0" kern="1200" dirty="0">
                <a:solidFill>
                  <a:schemeClr val="tx1"/>
                </a:solidFill>
                <a:latin typeface="Sage Text" panose="02010503040201060103" pitchFamily="2" charset="77"/>
                <a:ea typeface="+mn-ea"/>
                <a:cs typeface="+mn-cs"/>
              </a:defRPr>
            </a:lvl5pPr>
          </a:lstStyle>
          <a:p>
            <a:pPr marL="0" lvl="0" indent="0" algn="l" defTabSz="914400" rtl="0" eaLnBrk="1" latinLnBrk="0" hangingPunct="1">
              <a:lnSpc>
                <a:spcPct val="100000"/>
              </a:lnSpc>
              <a:spcBef>
                <a:spcPts val="1200"/>
              </a:spcBef>
              <a:spcAft>
                <a:spcPts val="600"/>
              </a:spcAft>
              <a:buFont typeface="Sage Text" panose="02010503040201060103" pitchFamily="50" charset="0"/>
              <a:buNone/>
            </a:pPr>
            <a:r>
              <a:rPr lang="en-US"/>
              <a:t>Click to edit master text styles</a:t>
            </a:r>
          </a:p>
        </p:txBody>
      </p:sp>
      <p:sp>
        <p:nvSpPr>
          <p:cNvPr id="8" name="TextBox 7">
            <a:extLst>
              <a:ext uri="{FF2B5EF4-FFF2-40B4-BE49-F238E27FC236}">
                <a16:creationId xmlns:a16="http://schemas.microsoft.com/office/drawing/2014/main" id="{1840B7E8-F8A7-134A-8BE4-858EABF06A70}"/>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pic>
        <p:nvPicPr>
          <p:cNvPr id="9" name="Picture 8">
            <a:extLst>
              <a:ext uri="{FF2B5EF4-FFF2-40B4-BE49-F238E27FC236}">
                <a16:creationId xmlns:a16="http://schemas.microsoft.com/office/drawing/2014/main" id="{16EB55C8-8418-3A49-B328-4007DCEA61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Tree>
    <p:extLst>
      <p:ext uri="{BB962C8B-B14F-4D97-AF65-F5344CB8AC3E}">
        <p14:creationId xmlns:p14="http://schemas.microsoft.com/office/powerpoint/2010/main" val="634648904"/>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line and circular icons or photos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5074921" cy="594360"/>
          </a:xfrm>
        </p:spPr>
        <p:txBody>
          <a:bodyPr anchor="t" anchorCtr="0"/>
          <a:lstStyle>
            <a:lvl1pPr>
              <a:lnSpc>
                <a:spcPct val="100000"/>
              </a:lnSpc>
              <a:defRPr>
                <a:solidFill>
                  <a:schemeClr val="bg1"/>
                </a:solidFill>
              </a:defRPr>
            </a:lvl1pPr>
          </a:lstStyle>
          <a:p>
            <a:r>
              <a:rPr lang="en-US"/>
              <a:t>Click to edit master title slide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sp>
        <p:nvSpPr>
          <p:cNvPr id="5" name="Text Placeholder 4">
            <a:extLst>
              <a:ext uri="{FF2B5EF4-FFF2-40B4-BE49-F238E27FC236}">
                <a16:creationId xmlns:a16="http://schemas.microsoft.com/office/drawing/2014/main" id="{91A11BC1-DB21-FF4C-AE86-BE5F574C7EF7}"/>
              </a:ext>
            </a:extLst>
          </p:cNvPr>
          <p:cNvSpPr>
            <a:spLocks noGrp="1"/>
          </p:cNvSpPr>
          <p:nvPr>
            <p:ph type="body" sz="quarter" idx="13" hasCustomPrompt="1"/>
          </p:nvPr>
        </p:nvSpPr>
        <p:spPr>
          <a:xfrm>
            <a:off x="6254750" y="499867"/>
            <a:ext cx="5518150" cy="1214633"/>
          </a:xfrm>
        </p:spPr>
        <p:txBody>
          <a:bodyPr/>
          <a:lstStyle>
            <a:lvl1pPr marL="0" indent="0">
              <a:buNone/>
              <a:defRPr lang="en-US" sz="2001" b="0" i="0" kern="1200" dirty="0" smtClean="0">
                <a:solidFill>
                  <a:schemeClr val="bg1"/>
                </a:solidFill>
                <a:latin typeface="Sage Text" panose="02010503040201060103" pitchFamily="2" charset="77"/>
                <a:ea typeface="+mn-ea"/>
                <a:cs typeface="+mn-cs"/>
              </a:defRPr>
            </a:lvl1pPr>
            <a:lvl2pPr marL="342900" indent="-342900">
              <a:defRPr lang="en-US" sz="2001" b="0" i="0" kern="1200" dirty="0" smtClean="0">
                <a:solidFill>
                  <a:schemeClr val="tx1"/>
                </a:solidFill>
                <a:latin typeface="Sage Text" panose="02010503040201060103" pitchFamily="2" charset="77"/>
                <a:ea typeface="+mn-ea"/>
                <a:cs typeface="+mn-cs"/>
              </a:defRPr>
            </a:lvl2pPr>
            <a:lvl3pPr marL="685800" indent="-342900">
              <a:defRPr lang="en-US" sz="1801" b="0" i="0" kern="1200" dirty="0" smtClean="0">
                <a:solidFill>
                  <a:schemeClr val="tx1"/>
                </a:solidFill>
                <a:latin typeface="Sage Text" panose="02010503040201060103" pitchFamily="2" charset="77"/>
                <a:ea typeface="+mn-ea"/>
                <a:cs typeface="+mn-cs"/>
              </a:defRPr>
            </a:lvl3pPr>
            <a:lvl4pPr marL="974725" indent="-285750">
              <a:defRPr lang="en-US" sz="1600" b="0" i="0" kern="1200" dirty="0" smtClean="0">
                <a:solidFill>
                  <a:schemeClr val="tx1"/>
                </a:solidFill>
                <a:latin typeface="Sage Text" panose="02010503040201060103" pitchFamily="2" charset="77"/>
                <a:ea typeface="+mn-ea"/>
                <a:cs typeface="+mn-cs"/>
              </a:defRPr>
            </a:lvl4pPr>
            <a:lvl5pPr marL="1314450" indent="-285750">
              <a:defRPr lang="en-US" sz="1400" b="0" i="0" kern="1200" dirty="0">
                <a:solidFill>
                  <a:schemeClr val="tx1"/>
                </a:solidFill>
                <a:latin typeface="Sage Text" panose="02010503040201060103" pitchFamily="2" charset="77"/>
                <a:ea typeface="+mn-ea"/>
                <a:cs typeface="+mn-cs"/>
              </a:defRPr>
            </a:lvl5pPr>
          </a:lstStyle>
          <a:p>
            <a:pPr marL="0" lvl="0" indent="0" algn="l" defTabSz="914400" rtl="0" eaLnBrk="1" latinLnBrk="0" hangingPunct="1">
              <a:lnSpc>
                <a:spcPct val="100000"/>
              </a:lnSpc>
              <a:spcBef>
                <a:spcPts val="1200"/>
              </a:spcBef>
              <a:spcAft>
                <a:spcPts val="600"/>
              </a:spcAft>
              <a:buFont typeface="Sage Text" panose="02010503040201060103" pitchFamily="50" charset="0"/>
              <a:buNone/>
            </a:pPr>
            <a:r>
              <a:rPr lang="en-US"/>
              <a:t>Click to edit master text styles</a:t>
            </a:r>
          </a:p>
        </p:txBody>
      </p:sp>
      <p:sp>
        <p:nvSpPr>
          <p:cNvPr id="6" name="Picture Placeholder 5">
            <a:extLst>
              <a:ext uri="{FF2B5EF4-FFF2-40B4-BE49-F238E27FC236}">
                <a16:creationId xmlns:a16="http://schemas.microsoft.com/office/drawing/2014/main" id="{7CE465BA-D177-4845-8F55-BFA1F5981931}"/>
              </a:ext>
            </a:extLst>
          </p:cNvPr>
          <p:cNvSpPr>
            <a:spLocks noGrp="1" noChangeAspect="1"/>
          </p:cNvSpPr>
          <p:nvPr>
            <p:ph type="pic" sz="quarter" idx="14"/>
          </p:nvPr>
        </p:nvSpPr>
        <p:spPr>
          <a:xfrm>
            <a:off x="411163"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7" name="Picture Placeholder 5">
            <a:extLst>
              <a:ext uri="{FF2B5EF4-FFF2-40B4-BE49-F238E27FC236}">
                <a16:creationId xmlns:a16="http://schemas.microsoft.com/office/drawing/2014/main" id="{366DB60F-28A9-8744-B80E-672F469889D4}"/>
              </a:ext>
            </a:extLst>
          </p:cNvPr>
          <p:cNvSpPr>
            <a:spLocks noGrp="1" noChangeAspect="1"/>
          </p:cNvSpPr>
          <p:nvPr>
            <p:ph type="pic" sz="quarter" idx="15"/>
          </p:nvPr>
        </p:nvSpPr>
        <p:spPr>
          <a:xfrm>
            <a:off x="4229017"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8" name="Picture Placeholder 5">
            <a:extLst>
              <a:ext uri="{FF2B5EF4-FFF2-40B4-BE49-F238E27FC236}">
                <a16:creationId xmlns:a16="http://schemas.microsoft.com/office/drawing/2014/main" id="{086246EC-D6A8-E745-9F5E-08F2C9F6AF95}"/>
              </a:ext>
            </a:extLst>
          </p:cNvPr>
          <p:cNvSpPr>
            <a:spLocks noGrp="1" noChangeAspect="1"/>
          </p:cNvSpPr>
          <p:nvPr>
            <p:ph type="pic" sz="quarter" idx="16"/>
          </p:nvPr>
        </p:nvSpPr>
        <p:spPr>
          <a:xfrm>
            <a:off x="2320090"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9" name="Picture Placeholder 5">
            <a:extLst>
              <a:ext uri="{FF2B5EF4-FFF2-40B4-BE49-F238E27FC236}">
                <a16:creationId xmlns:a16="http://schemas.microsoft.com/office/drawing/2014/main" id="{85E6755B-3855-734B-9DF1-06988B97E4AA}"/>
              </a:ext>
            </a:extLst>
          </p:cNvPr>
          <p:cNvSpPr>
            <a:spLocks noGrp="1" noChangeAspect="1"/>
          </p:cNvSpPr>
          <p:nvPr>
            <p:ph type="pic" sz="quarter" idx="17"/>
          </p:nvPr>
        </p:nvSpPr>
        <p:spPr>
          <a:xfrm>
            <a:off x="6137944"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10" name="Picture Placeholder 5">
            <a:extLst>
              <a:ext uri="{FF2B5EF4-FFF2-40B4-BE49-F238E27FC236}">
                <a16:creationId xmlns:a16="http://schemas.microsoft.com/office/drawing/2014/main" id="{76C544D7-ACE1-A447-90E5-9610DD79D82F}"/>
              </a:ext>
            </a:extLst>
          </p:cNvPr>
          <p:cNvSpPr>
            <a:spLocks noGrp="1" noChangeAspect="1"/>
          </p:cNvSpPr>
          <p:nvPr>
            <p:ph type="pic" sz="quarter" idx="18"/>
          </p:nvPr>
        </p:nvSpPr>
        <p:spPr>
          <a:xfrm>
            <a:off x="9955800"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11" name="Picture Placeholder 5">
            <a:extLst>
              <a:ext uri="{FF2B5EF4-FFF2-40B4-BE49-F238E27FC236}">
                <a16:creationId xmlns:a16="http://schemas.microsoft.com/office/drawing/2014/main" id="{854D32BA-286C-9B43-B66C-A417CC4D2C43}"/>
              </a:ext>
            </a:extLst>
          </p:cNvPr>
          <p:cNvSpPr>
            <a:spLocks noGrp="1" noChangeAspect="1"/>
          </p:cNvSpPr>
          <p:nvPr>
            <p:ph type="pic" sz="quarter" idx="19"/>
          </p:nvPr>
        </p:nvSpPr>
        <p:spPr>
          <a:xfrm>
            <a:off x="8046871"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18" name="Picture Placeholder 5">
            <a:extLst>
              <a:ext uri="{FF2B5EF4-FFF2-40B4-BE49-F238E27FC236}">
                <a16:creationId xmlns:a16="http://schemas.microsoft.com/office/drawing/2014/main" id="{2D95D759-9E1C-FA47-A579-B4314F7ED122}"/>
              </a:ext>
            </a:extLst>
          </p:cNvPr>
          <p:cNvSpPr>
            <a:spLocks noGrp="1" noChangeAspect="1"/>
          </p:cNvSpPr>
          <p:nvPr>
            <p:ph type="pic" sz="quarter" idx="20"/>
          </p:nvPr>
        </p:nvSpPr>
        <p:spPr>
          <a:xfrm>
            <a:off x="411163"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19" name="Picture Placeholder 5">
            <a:extLst>
              <a:ext uri="{FF2B5EF4-FFF2-40B4-BE49-F238E27FC236}">
                <a16:creationId xmlns:a16="http://schemas.microsoft.com/office/drawing/2014/main" id="{7346DB20-0CAE-C245-B54A-809B76EE8A90}"/>
              </a:ext>
            </a:extLst>
          </p:cNvPr>
          <p:cNvSpPr>
            <a:spLocks noGrp="1" noChangeAspect="1"/>
          </p:cNvSpPr>
          <p:nvPr>
            <p:ph type="pic" sz="quarter" idx="21"/>
          </p:nvPr>
        </p:nvSpPr>
        <p:spPr>
          <a:xfrm>
            <a:off x="4229017"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20" name="Picture Placeholder 5">
            <a:extLst>
              <a:ext uri="{FF2B5EF4-FFF2-40B4-BE49-F238E27FC236}">
                <a16:creationId xmlns:a16="http://schemas.microsoft.com/office/drawing/2014/main" id="{4F1E6A3E-3919-4F49-926C-D2471003EFA6}"/>
              </a:ext>
            </a:extLst>
          </p:cNvPr>
          <p:cNvSpPr>
            <a:spLocks noGrp="1" noChangeAspect="1"/>
          </p:cNvSpPr>
          <p:nvPr>
            <p:ph type="pic" sz="quarter" idx="22"/>
          </p:nvPr>
        </p:nvSpPr>
        <p:spPr>
          <a:xfrm>
            <a:off x="2320090"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21" name="Picture Placeholder 5">
            <a:extLst>
              <a:ext uri="{FF2B5EF4-FFF2-40B4-BE49-F238E27FC236}">
                <a16:creationId xmlns:a16="http://schemas.microsoft.com/office/drawing/2014/main" id="{045C2B0B-2F9D-574F-B789-4F6E9A9DA563}"/>
              </a:ext>
            </a:extLst>
          </p:cNvPr>
          <p:cNvSpPr>
            <a:spLocks noGrp="1" noChangeAspect="1"/>
          </p:cNvSpPr>
          <p:nvPr>
            <p:ph type="pic" sz="quarter" idx="23"/>
          </p:nvPr>
        </p:nvSpPr>
        <p:spPr>
          <a:xfrm>
            <a:off x="6137944"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22" name="Picture Placeholder 5">
            <a:extLst>
              <a:ext uri="{FF2B5EF4-FFF2-40B4-BE49-F238E27FC236}">
                <a16:creationId xmlns:a16="http://schemas.microsoft.com/office/drawing/2014/main" id="{748F4247-B4F4-3F4E-A9E5-A11684A1F777}"/>
              </a:ext>
            </a:extLst>
          </p:cNvPr>
          <p:cNvSpPr>
            <a:spLocks noGrp="1" noChangeAspect="1"/>
          </p:cNvSpPr>
          <p:nvPr>
            <p:ph type="pic" sz="quarter" idx="24"/>
          </p:nvPr>
        </p:nvSpPr>
        <p:spPr>
          <a:xfrm>
            <a:off x="9955800"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23" name="Picture Placeholder 5">
            <a:extLst>
              <a:ext uri="{FF2B5EF4-FFF2-40B4-BE49-F238E27FC236}">
                <a16:creationId xmlns:a16="http://schemas.microsoft.com/office/drawing/2014/main" id="{9B2FA43E-B762-BC4B-B98A-9453FCEBF3D1}"/>
              </a:ext>
            </a:extLst>
          </p:cNvPr>
          <p:cNvSpPr>
            <a:spLocks noGrp="1" noChangeAspect="1"/>
          </p:cNvSpPr>
          <p:nvPr>
            <p:ph type="pic" sz="quarter" idx="25"/>
          </p:nvPr>
        </p:nvSpPr>
        <p:spPr>
          <a:xfrm>
            <a:off x="8046871"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Tree>
    <p:extLst>
      <p:ext uri="{BB962C8B-B14F-4D97-AF65-F5344CB8AC3E}">
        <p14:creationId xmlns:p14="http://schemas.microsoft.com/office/powerpoint/2010/main" val="877620940"/>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Headline and circular icons or photos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AD90-1AC3-0448-9612-8BFC6C08D10A}"/>
              </a:ext>
            </a:extLst>
          </p:cNvPr>
          <p:cNvSpPr>
            <a:spLocks noGrp="1"/>
          </p:cNvSpPr>
          <p:nvPr>
            <p:ph type="title" hasCustomPrompt="1"/>
          </p:nvPr>
        </p:nvSpPr>
        <p:spPr>
          <a:xfrm>
            <a:off x="411479" y="301486"/>
            <a:ext cx="5074921" cy="594360"/>
          </a:xfrm>
        </p:spPr>
        <p:txBody>
          <a:bodyPr anchor="t" anchorCtr="0"/>
          <a:lstStyle>
            <a:lvl1pPr>
              <a:lnSpc>
                <a:spcPct val="100000"/>
              </a:lnSpc>
              <a:defRPr>
                <a:solidFill>
                  <a:schemeClr val="tx1"/>
                </a:solidFill>
              </a:defRPr>
            </a:lvl1pPr>
          </a:lstStyle>
          <a:p>
            <a:r>
              <a:rPr lang="en-US"/>
              <a:t>Click to edit master title slide</a:t>
            </a:r>
          </a:p>
        </p:txBody>
      </p:sp>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a:p>
        </p:txBody>
      </p:sp>
      <p:sp>
        <p:nvSpPr>
          <p:cNvPr id="5" name="Text Placeholder 4">
            <a:extLst>
              <a:ext uri="{FF2B5EF4-FFF2-40B4-BE49-F238E27FC236}">
                <a16:creationId xmlns:a16="http://schemas.microsoft.com/office/drawing/2014/main" id="{91A11BC1-DB21-FF4C-AE86-BE5F574C7EF7}"/>
              </a:ext>
            </a:extLst>
          </p:cNvPr>
          <p:cNvSpPr>
            <a:spLocks noGrp="1"/>
          </p:cNvSpPr>
          <p:nvPr>
            <p:ph type="body" sz="quarter" idx="13" hasCustomPrompt="1"/>
          </p:nvPr>
        </p:nvSpPr>
        <p:spPr>
          <a:xfrm>
            <a:off x="6254750" y="499867"/>
            <a:ext cx="5518150" cy="1214633"/>
          </a:xfrm>
        </p:spPr>
        <p:txBody>
          <a:bodyPr/>
          <a:lstStyle>
            <a:lvl1pPr marL="0" indent="0">
              <a:buNone/>
              <a:defRPr lang="en-US" sz="2001" b="0" i="0" kern="1200" dirty="0" smtClean="0">
                <a:solidFill>
                  <a:schemeClr val="tx1"/>
                </a:solidFill>
                <a:latin typeface="Sage Text" panose="02010503040201060103" pitchFamily="2" charset="77"/>
                <a:ea typeface="+mn-ea"/>
                <a:cs typeface="+mn-cs"/>
              </a:defRPr>
            </a:lvl1pPr>
            <a:lvl2pPr marL="342900" indent="-342900">
              <a:defRPr lang="en-US" sz="2001" b="0" i="0" kern="1200" dirty="0" smtClean="0">
                <a:solidFill>
                  <a:schemeClr val="tx1"/>
                </a:solidFill>
                <a:latin typeface="Sage Text" panose="02010503040201060103" pitchFamily="2" charset="77"/>
                <a:ea typeface="+mn-ea"/>
                <a:cs typeface="+mn-cs"/>
              </a:defRPr>
            </a:lvl2pPr>
            <a:lvl3pPr marL="685800" indent="-342900">
              <a:defRPr lang="en-US" sz="1801" b="0" i="0" kern="1200" dirty="0" smtClean="0">
                <a:solidFill>
                  <a:schemeClr val="tx1"/>
                </a:solidFill>
                <a:latin typeface="Sage Text" panose="02010503040201060103" pitchFamily="2" charset="77"/>
                <a:ea typeface="+mn-ea"/>
                <a:cs typeface="+mn-cs"/>
              </a:defRPr>
            </a:lvl3pPr>
            <a:lvl4pPr marL="974725" indent="-285750">
              <a:defRPr lang="en-US" sz="1600" b="0" i="0" kern="1200" dirty="0" smtClean="0">
                <a:solidFill>
                  <a:schemeClr val="tx1"/>
                </a:solidFill>
                <a:latin typeface="Sage Text" panose="02010503040201060103" pitchFamily="2" charset="77"/>
                <a:ea typeface="+mn-ea"/>
                <a:cs typeface="+mn-cs"/>
              </a:defRPr>
            </a:lvl4pPr>
            <a:lvl5pPr marL="1314450" indent="-285750">
              <a:defRPr lang="en-US" sz="1400" b="0" i="0" kern="1200" dirty="0">
                <a:solidFill>
                  <a:schemeClr val="tx1"/>
                </a:solidFill>
                <a:latin typeface="Sage Text" panose="02010503040201060103" pitchFamily="2" charset="77"/>
                <a:ea typeface="+mn-ea"/>
                <a:cs typeface="+mn-cs"/>
              </a:defRPr>
            </a:lvl5pPr>
          </a:lstStyle>
          <a:p>
            <a:pPr marL="0" lvl="0" indent="0" algn="l" defTabSz="914400" rtl="0" eaLnBrk="1" latinLnBrk="0" hangingPunct="1">
              <a:lnSpc>
                <a:spcPct val="100000"/>
              </a:lnSpc>
              <a:spcBef>
                <a:spcPts val="1200"/>
              </a:spcBef>
              <a:spcAft>
                <a:spcPts val="600"/>
              </a:spcAft>
              <a:buFont typeface="Sage Text" panose="02010503040201060103" pitchFamily="50" charset="0"/>
              <a:buNone/>
            </a:pPr>
            <a:r>
              <a:rPr lang="en-US"/>
              <a:t>Click to edit master text styles</a:t>
            </a:r>
          </a:p>
        </p:txBody>
      </p:sp>
      <p:sp>
        <p:nvSpPr>
          <p:cNvPr id="6" name="Picture Placeholder 5">
            <a:extLst>
              <a:ext uri="{FF2B5EF4-FFF2-40B4-BE49-F238E27FC236}">
                <a16:creationId xmlns:a16="http://schemas.microsoft.com/office/drawing/2014/main" id="{7CE465BA-D177-4845-8F55-BFA1F5981931}"/>
              </a:ext>
            </a:extLst>
          </p:cNvPr>
          <p:cNvSpPr>
            <a:spLocks noGrp="1" noChangeAspect="1"/>
          </p:cNvSpPr>
          <p:nvPr>
            <p:ph type="pic" sz="quarter" idx="14"/>
          </p:nvPr>
        </p:nvSpPr>
        <p:spPr>
          <a:xfrm>
            <a:off x="411163"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7" name="Picture Placeholder 5">
            <a:extLst>
              <a:ext uri="{FF2B5EF4-FFF2-40B4-BE49-F238E27FC236}">
                <a16:creationId xmlns:a16="http://schemas.microsoft.com/office/drawing/2014/main" id="{366DB60F-28A9-8744-B80E-672F469889D4}"/>
              </a:ext>
            </a:extLst>
          </p:cNvPr>
          <p:cNvSpPr>
            <a:spLocks noGrp="1" noChangeAspect="1"/>
          </p:cNvSpPr>
          <p:nvPr>
            <p:ph type="pic" sz="quarter" idx="15"/>
          </p:nvPr>
        </p:nvSpPr>
        <p:spPr>
          <a:xfrm>
            <a:off x="4229017"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8" name="Picture Placeholder 5">
            <a:extLst>
              <a:ext uri="{FF2B5EF4-FFF2-40B4-BE49-F238E27FC236}">
                <a16:creationId xmlns:a16="http://schemas.microsoft.com/office/drawing/2014/main" id="{086246EC-D6A8-E745-9F5E-08F2C9F6AF95}"/>
              </a:ext>
            </a:extLst>
          </p:cNvPr>
          <p:cNvSpPr>
            <a:spLocks noGrp="1" noChangeAspect="1"/>
          </p:cNvSpPr>
          <p:nvPr>
            <p:ph type="pic" sz="quarter" idx="16"/>
          </p:nvPr>
        </p:nvSpPr>
        <p:spPr>
          <a:xfrm>
            <a:off x="2320090"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9" name="Picture Placeholder 5">
            <a:extLst>
              <a:ext uri="{FF2B5EF4-FFF2-40B4-BE49-F238E27FC236}">
                <a16:creationId xmlns:a16="http://schemas.microsoft.com/office/drawing/2014/main" id="{85E6755B-3855-734B-9DF1-06988B97E4AA}"/>
              </a:ext>
            </a:extLst>
          </p:cNvPr>
          <p:cNvSpPr>
            <a:spLocks noGrp="1" noChangeAspect="1"/>
          </p:cNvSpPr>
          <p:nvPr>
            <p:ph type="pic" sz="quarter" idx="17"/>
          </p:nvPr>
        </p:nvSpPr>
        <p:spPr>
          <a:xfrm>
            <a:off x="6137944"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10" name="Picture Placeholder 5">
            <a:extLst>
              <a:ext uri="{FF2B5EF4-FFF2-40B4-BE49-F238E27FC236}">
                <a16:creationId xmlns:a16="http://schemas.microsoft.com/office/drawing/2014/main" id="{76C544D7-ACE1-A447-90E5-9610DD79D82F}"/>
              </a:ext>
            </a:extLst>
          </p:cNvPr>
          <p:cNvSpPr>
            <a:spLocks noGrp="1" noChangeAspect="1"/>
          </p:cNvSpPr>
          <p:nvPr>
            <p:ph type="pic" sz="quarter" idx="18"/>
          </p:nvPr>
        </p:nvSpPr>
        <p:spPr>
          <a:xfrm>
            <a:off x="9955800"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11" name="Picture Placeholder 5">
            <a:extLst>
              <a:ext uri="{FF2B5EF4-FFF2-40B4-BE49-F238E27FC236}">
                <a16:creationId xmlns:a16="http://schemas.microsoft.com/office/drawing/2014/main" id="{854D32BA-286C-9B43-B66C-A417CC4D2C43}"/>
              </a:ext>
            </a:extLst>
          </p:cNvPr>
          <p:cNvSpPr>
            <a:spLocks noGrp="1" noChangeAspect="1"/>
          </p:cNvSpPr>
          <p:nvPr>
            <p:ph type="pic" sz="quarter" idx="19"/>
          </p:nvPr>
        </p:nvSpPr>
        <p:spPr>
          <a:xfrm>
            <a:off x="8046871" y="2324100"/>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12" name="Picture Placeholder 5">
            <a:extLst>
              <a:ext uri="{FF2B5EF4-FFF2-40B4-BE49-F238E27FC236}">
                <a16:creationId xmlns:a16="http://schemas.microsoft.com/office/drawing/2014/main" id="{8672F5E2-0941-C940-B139-3BD1FA715BA8}"/>
              </a:ext>
            </a:extLst>
          </p:cNvPr>
          <p:cNvSpPr>
            <a:spLocks noGrp="1" noChangeAspect="1"/>
          </p:cNvSpPr>
          <p:nvPr>
            <p:ph type="pic" sz="quarter" idx="20"/>
          </p:nvPr>
        </p:nvSpPr>
        <p:spPr>
          <a:xfrm>
            <a:off x="411163"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13" name="Picture Placeholder 5">
            <a:extLst>
              <a:ext uri="{FF2B5EF4-FFF2-40B4-BE49-F238E27FC236}">
                <a16:creationId xmlns:a16="http://schemas.microsoft.com/office/drawing/2014/main" id="{9182EF3A-A7BE-7E41-BF27-DA145A248F71}"/>
              </a:ext>
            </a:extLst>
          </p:cNvPr>
          <p:cNvSpPr>
            <a:spLocks noGrp="1" noChangeAspect="1"/>
          </p:cNvSpPr>
          <p:nvPr>
            <p:ph type="pic" sz="quarter" idx="21"/>
          </p:nvPr>
        </p:nvSpPr>
        <p:spPr>
          <a:xfrm>
            <a:off x="4229017"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14" name="Picture Placeholder 5">
            <a:extLst>
              <a:ext uri="{FF2B5EF4-FFF2-40B4-BE49-F238E27FC236}">
                <a16:creationId xmlns:a16="http://schemas.microsoft.com/office/drawing/2014/main" id="{568CF13C-EDC8-9F48-81DB-BB7B7D21751B}"/>
              </a:ext>
            </a:extLst>
          </p:cNvPr>
          <p:cNvSpPr>
            <a:spLocks noGrp="1" noChangeAspect="1"/>
          </p:cNvSpPr>
          <p:nvPr>
            <p:ph type="pic" sz="quarter" idx="22"/>
          </p:nvPr>
        </p:nvSpPr>
        <p:spPr>
          <a:xfrm>
            <a:off x="2320090"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15" name="Picture Placeholder 5">
            <a:extLst>
              <a:ext uri="{FF2B5EF4-FFF2-40B4-BE49-F238E27FC236}">
                <a16:creationId xmlns:a16="http://schemas.microsoft.com/office/drawing/2014/main" id="{18D8C3EF-2A84-CE4D-A7D3-EA2C88013EF5}"/>
              </a:ext>
            </a:extLst>
          </p:cNvPr>
          <p:cNvSpPr>
            <a:spLocks noGrp="1" noChangeAspect="1"/>
          </p:cNvSpPr>
          <p:nvPr>
            <p:ph type="pic" sz="quarter" idx="23"/>
          </p:nvPr>
        </p:nvSpPr>
        <p:spPr>
          <a:xfrm>
            <a:off x="6137944"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16" name="Picture Placeholder 5">
            <a:extLst>
              <a:ext uri="{FF2B5EF4-FFF2-40B4-BE49-F238E27FC236}">
                <a16:creationId xmlns:a16="http://schemas.microsoft.com/office/drawing/2014/main" id="{2392B13C-6429-6945-AFA5-2B53E49B1294}"/>
              </a:ext>
            </a:extLst>
          </p:cNvPr>
          <p:cNvSpPr>
            <a:spLocks noGrp="1" noChangeAspect="1"/>
          </p:cNvSpPr>
          <p:nvPr>
            <p:ph type="pic" sz="quarter" idx="24"/>
          </p:nvPr>
        </p:nvSpPr>
        <p:spPr>
          <a:xfrm>
            <a:off x="9955800"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17" name="Picture Placeholder 5">
            <a:extLst>
              <a:ext uri="{FF2B5EF4-FFF2-40B4-BE49-F238E27FC236}">
                <a16:creationId xmlns:a16="http://schemas.microsoft.com/office/drawing/2014/main" id="{7F60EDA6-E325-B54F-9D28-E0AF81634FBB}"/>
              </a:ext>
            </a:extLst>
          </p:cNvPr>
          <p:cNvSpPr>
            <a:spLocks noGrp="1" noChangeAspect="1"/>
          </p:cNvSpPr>
          <p:nvPr>
            <p:ph type="pic" sz="quarter" idx="25"/>
          </p:nvPr>
        </p:nvSpPr>
        <p:spPr>
          <a:xfrm>
            <a:off x="8046871" y="4208907"/>
            <a:ext cx="1545336" cy="1545336"/>
          </a:xfrm>
          <a:prstGeom prst="ellipse">
            <a:avLst/>
          </a:prstGeom>
          <a:solidFill>
            <a:srgbClr val="CCCCCC">
              <a:alpha val="72000"/>
            </a:srgbClr>
          </a:solidFill>
        </p:spPr>
        <p:txBody>
          <a:bodyPr tIns="0" bIns="0" anchor="ctr" anchorCtr="0"/>
          <a:lstStyle>
            <a:lvl1pPr marL="0" indent="0" algn="ctr">
              <a:buNone/>
              <a:defRPr sz="1400">
                <a:solidFill>
                  <a:schemeClr val="tx1"/>
                </a:solidFill>
              </a:defRPr>
            </a:lvl1pPr>
          </a:lstStyle>
          <a:p>
            <a:r>
              <a:rPr lang="en-US"/>
              <a:t>Click icon to add picture</a:t>
            </a:r>
          </a:p>
        </p:txBody>
      </p:sp>
      <p:sp>
        <p:nvSpPr>
          <p:cNvPr id="18" name="TextBox 17">
            <a:extLst>
              <a:ext uri="{FF2B5EF4-FFF2-40B4-BE49-F238E27FC236}">
                <a16:creationId xmlns:a16="http://schemas.microsoft.com/office/drawing/2014/main" id="{A5ED16CF-B73D-9648-9F50-B694604898A0}"/>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pic>
        <p:nvPicPr>
          <p:cNvPr id="19" name="Picture 18">
            <a:extLst>
              <a:ext uri="{FF2B5EF4-FFF2-40B4-BE49-F238E27FC236}">
                <a16:creationId xmlns:a16="http://schemas.microsoft.com/office/drawing/2014/main" id="{B12E5EF4-711E-664B-84E4-22867623C4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Tree>
    <p:extLst>
      <p:ext uri="{BB962C8B-B14F-4D97-AF65-F5344CB8AC3E}">
        <p14:creationId xmlns:p14="http://schemas.microsoft.com/office/powerpoint/2010/main" val="1182714531"/>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960" userDrawn="1">
          <p15:clr>
            <a:srgbClr val="FBAE40"/>
          </p15:clr>
        </p15:guide>
        <p15:guide id="2" pos="3456" userDrawn="1">
          <p15:clr>
            <a:srgbClr val="FBAE40"/>
          </p15:clr>
        </p15:guide>
        <p15:guide id="3" orient="horz" pos="1464"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ultiple photos layout (black)">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sp>
        <p:nvSpPr>
          <p:cNvPr id="4" name="Picture Placeholder 9">
            <a:extLst>
              <a:ext uri="{FF2B5EF4-FFF2-40B4-BE49-F238E27FC236}">
                <a16:creationId xmlns:a16="http://schemas.microsoft.com/office/drawing/2014/main" id="{8091B092-924E-D547-93CA-35CF9F75FD85}"/>
              </a:ext>
            </a:extLst>
          </p:cNvPr>
          <p:cNvSpPr>
            <a:spLocks noGrp="1"/>
          </p:cNvSpPr>
          <p:nvPr>
            <p:ph type="pic" sz="quarter" idx="14"/>
          </p:nvPr>
        </p:nvSpPr>
        <p:spPr>
          <a:xfrm>
            <a:off x="9104193" y="384175"/>
            <a:ext cx="2668705" cy="338917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5" name="Picture Placeholder 9">
            <a:extLst>
              <a:ext uri="{FF2B5EF4-FFF2-40B4-BE49-F238E27FC236}">
                <a16:creationId xmlns:a16="http://schemas.microsoft.com/office/drawing/2014/main" id="{433D041E-D5E1-9145-84E0-0897FDEF7F3C}"/>
              </a:ext>
            </a:extLst>
          </p:cNvPr>
          <p:cNvSpPr>
            <a:spLocks noGrp="1"/>
          </p:cNvSpPr>
          <p:nvPr>
            <p:ph type="pic" sz="quarter" idx="15"/>
          </p:nvPr>
        </p:nvSpPr>
        <p:spPr>
          <a:xfrm>
            <a:off x="9104193" y="3938286"/>
            <a:ext cx="2668705" cy="2273601"/>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6" name="Picture Placeholder 9">
            <a:extLst>
              <a:ext uri="{FF2B5EF4-FFF2-40B4-BE49-F238E27FC236}">
                <a16:creationId xmlns:a16="http://schemas.microsoft.com/office/drawing/2014/main" id="{44863A97-665E-8145-8B1B-300D94673934}"/>
              </a:ext>
            </a:extLst>
          </p:cNvPr>
          <p:cNvSpPr>
            <a:spLocks noGrp="1"/>
          </p:cNvSpPr>
          <p:nvPr>
            <p:ph type="pic" sz="quarter" idx="16"/>
          </p:nvPr>
        </p:nvSpPr>
        <p:spPr>
          <a:xfrm>
            <a:off x="6210300" y="2822715"/>
            <a:ext cx="2668705" cy="338917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7" name="Picture Placeholder 9">
            <a:extLst>
              <a:ext uri="{FF2B5EF4-FFF2-40B4-BE49-F238E27FC236}">
                <a16:creationId xmlns:a16="http://schemas.microsoft.com/office/drawing/2014/main" id="{6C9CE0AC-C07C-0649-8336-F3C607590D54}"/>
              </a:ext>
            </a:extLst>
          </p:cNvPr>
          <p:cNvSpPr>
            <a:spLocks noGrp="1"/>
          </p:cNvSpPr>
          <p:nvPr>
            <p:ph type="pic" sz="quarter" idx="17"/>
          </p:nvPr>
        </p:nvSpPr>
        <p:spPr>
          <a:xfrm>
            <a:off x="6210300" y="384175"/>
            <a:ext cx="2668705" cy="2273601"/>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8" name="Picture Placeholder 9">
            <a:extLst>
              <a:ext uri="{FF2B5EF4-FFF2-40B4-BE49-F238E27FC236}">
                <a16:creationId xmlns:a16="http://schemas.microsoft.com/office/drawing/2014/main" id="{4423E1DA-5EB8-FD4D-82B5-3A8D3DA3335D}"/>
              </a:ext>
            </a:extLst>
          </p:cNvPr>
          <p:cNvSpPr>
            <a:spLocks noGrp="1"/>
          </p:cNvSpPr>
          <p:nvPr>
            <p:ph type="pic" sz="quarter" idx="18"/>
          </p:nvPr>
        </p:nvSpPr>
        <p:spPr>
          <a:xfrm>
            <a:off x="419103" y="384175"/>
            <a:ext cx="5559422" cy="582771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Tree>
    <p:extLst>
      <p:ext uri="{BB962C8B-B14F-4D97-AF65-F5344CB8AC3E}">
        <p14:creationId xmlns:p14="http://schemas.microsoft.com/office/powerpoint/2010/main" val="2354730101"/>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pos="3456"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Multiple photos layout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a:p>
        </p:txBody>
      </p:sp>
      <p:sp>
        <p:nvSpPr>
          <p:cNvPr id="4" name="Picture Placeholder 9">
            <a:extLst>
              <a:ext uri="{FF2B5EF4-FFF2-40B4-BE49-F238E27FC236}">
                <a16:creationId xmlns:a16="http://schemas.microsoft.com/office/drawing/2014/main" id="{8091B092-924E-D547-93CA-35CF9F75FD85}"/>
              </a:ext>
            </a:extLst>
          </p:cNvPr>
          <p:cNvSpPr>
            <a:spLocks noGrp="1"/>
          </p:cNvSpPr>
          <p:nvPr>
            <p:ph type="pic" sz="quarter" idx="14"/>
          </p:nvPr>
        </p:nvSpPr>
        <p:spPr>
          <a:xfrm>
            <a:off x="9104193" y="384175"/>
            <a:ext cx="2668705" cy="338917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5" name="Picture Placeholder 9">
            <a:extLst>
              <a:ext uri="{FF2B5EF4-FFF2-40B4-BE49-F238E27FC236}">
                <a16:creationId xmlns:a16="http://schemas.microsoft.com/office/drawing/2014/main" id="{433D041E-D5E1-9145-84E0-0897FDEF7F3C}"/>
              </a:ext>
            </a:extLst>
          </p:cNvPr>
          <p:cNvSpPr>
            <a:spLocks noGrp="1"/>
          </p:cNvSpPr>
          <p:nvPr>
            <p:ph type="pic" sz="quarter" idx="15"/>
          </p:nvPr>
        </p:nvSpPr>
        <p:spPr>
          <a:xfrm>
            <a:off x="9104193" y="3938286"/>
            <a:ext cx="2668705" cy="2273601"/>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6" name="Picture Placeholder 9">
            <a:extLst>
              <a:ext uri="{FF2B5EF4-FFF2-40B4-BE49-F238E27FC236}">
                <a16:creationId xmlns:a16="http://schemas.microsoft.com/office/drawing/2014/main" id="{44863A97-665E-8145-8B1B-300D94673934}"/>
              </a:ext>
            </a:extLst>
          </p:cNvPr>
          <p:cNvSpPr>
            <a:spLocks noGrp="1"/>
          </p:cNvSpPr>
          <p:nvPr>
            <p:ph type="pic" sz="quarter" idx="16"/>
          </p:nvPr>
        </p:nvSpPr>
        <p:spPr>
          <a:xfrm>
            <a:off x="6210300" y="2822715"/>
            <a:ext cx="2668705" cy="338917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7" name="Picture Placeholder 9">
            <a:extLst>
              <a:ext uri="{FF2B5EF4-FFF2-40B4-BE49-F238E27FC236}">
                <a16:creationId xmlns:a16="http://schemas.microsoft.com/office/drawing/2014/main" id="{6C9CE0AC-C07C-0649-8336-F3C607590D54}"/>
              </a:ext>
            </a:extLst>
          </p:cNvPr>
          <p:cNvSpPr>
            <a:spLocks noGrp="1"/>
          </p:cNvSpPr>
          <p:nvPr>
            <p:ph type="pic" sz="quarter" idx="17"/>
          </p:nvPr>
        </p:nvSpPr>
        <p:spPr>
          <a:xfrm>
            <a:off x="6210300" y="384175"/>
            <a:ext cx="2668705" cy="2273601"/>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8" name="Picture Placeholder 9">
            <a:extLst>
              <a:ext uri="{FF2B5EF4-FFF2-40B4-BE49-F238E27FC236}">
                <a16:creationId xmlns:a16="http://schemas.microsoft.com/office/drawing/2014/main" id="{4423E1DA-5EB8-FD4D-82B5-3A8D3DA3335D}"/>
              </a:ext>
            </a:extLst>
          </p:cNvPr>
          <p:cNvSpPr>
            <a:spLocks noGrp="1"/>
          </p:cNvSpPr>
          <p:nvPr>
            <p:ph type="pic" sz="quarter" idx="18"/>
          </p:nvPr>
        </p:nvSpPr>
        <p:spPr>
          <a:xfrm>
            <a:off x="419103" y="384175"/>
            <a:ext cx="5559422" cy="582771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9" name="TextBox 8">
            <a:extLst>
              <a:ext uri="{FF2B5EF4-FFF2-40B4-BE49-F238E27FC236}">
                <a16:creationId xmlns:a16="http://schemas.microsoft.com/office/drawing/2014/main" id="{14D92B9F-9796-C54C-83EA-7652F4522CED}"/>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pic>
        <p:nvPicPr>
          <p:cNvPr id="10" name="Picture 9">
            <a:extLst>
              <a:ext uri="{FF2B5EF4-FFF2-40B4-BE49-F238E27FC236}">
                <a16:creationId xmlns:a16="http://schemas.microsoft.com/office/drawing/2014/main" id="{E387412F-7770-F04C-B6A7-D6297E68E1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Tree>
    <p:extLst>
      <p:ext uri="{BB962C8B-B14F-4D97-AF65-F5344CB8AC3E}">
        <p14:creationId xmlns:p14="http://schemas.microsoft.com/office/powerpoint/2010/main" val="4020782258"/>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pos="34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Three photo top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547872"/>
            <a:ext cx="5527632" cy="594360"/>
          </a:xfrm>
        </p:spPr>
        <p:txBody>
          <a:bodyPr anchor="t" anchorCtr="0">
            <a:no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3" y="5344356"/>
            <a:ext cx="3837867" cy="794463"/>
          </a:xfrm>
        </p:spPr>
        <p:txBody>
          <a:bodyPr lIns="0" rIns="0" bIns="0">
            <a:noAutofit/>
          </a:bodyPr>
          <a:lstStyle>
            <a:lvl1pPr marL="0" indent="0" algn="l">
              <a:buNone/>
              <a:defRPr sz="16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9">
            <a:extLst>
              <a:ext uri="{FF2B5EF4-FFF2-40B4-BE49-F238E27FC236}">
                <a16:creationId xmlns:a16="http://schemas.microsoft.com/office/drawing/2014/main" id="{717805F2-9FA4-B245-8814-533F3C76EC8E}"/>
              </a:ext>
            </a:extLst>
          </p:cNvPr>
          <p:cNvSpPr>
            <a:spLocks noGrp="1"/>
          </p:cNvSpPr>
          <p:nvPr>
            <p:ph type="pic" sz="quarter" idx="12"/>
          </p:nvPr>
        </p:nvSpPr>
        <p:spPr>
          <a:xfrm>
            <a:off x="419100" y="384175"/>
            <a:ext cx="5529156" cy="2994144"/>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pic>
        <p:nvPicPr>
          <p:cNvPr id="8" name="Picture 7">
            <a:extLst>
              <a:ext uri="{FF2B5EF4-FFF2-40B4-BE49-F238E27FC236}">
                <a16:creationId xmlns:a16="http://schemas.microsoft.com/office/drawing/2014/main" id="{7CEAE169-81E8-A248-8AAC-7764DD962DC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104446"/>
            <a:ext cx="881063" cy="493204"/>
          </a:xfrm>
          <a:prstGeom prst="rect">
            <a:avLst/>
          </a:prstGeom>
        </p:spPr>
      </p:pic>
      <p:sp>
        <p:nvSpPr>
          <p:cNvPr id="7" name="Picture Placeholder 9">
            <a:extLst>
              <a:ext uri="{FF2B5EF4-FFF2-40B4-BE49-F238E27FC236}">
                <a16:creationId xmlns:a16="http://schemas.microsoft.com/office/drawing/2014/main" id="{A696C0BE-9E58-944C-B9FE-39F168CDF7F4}"/>
              </a:ext>
            </a:extLst>
          </p:cNvPr>
          <p:cNvSpPr>
            <a:spLocks noGrp="1"/>
          </p:cNvSpPr>
          <p:nvPr>
            <p:ph type="pic" sz="quarter" idx="13"/>
          </p:nvPr>
        </p:nvSpPr>
        <p:spPr>
          <a:xfrm>
            <a:off x="6248400" y="384175"/>
            <a:ext cx="2668705" cy="2994144"/>
          </a:xfrm>
          <a:prstGeom prst="rect">
            <a:avLst/>
          </a:prstGeom>
          <a:solidFill>
            <a:srgbClr val="CCCCCC">
              <a:alpha val="72170"/>
            </a:srgbClr>
          </a:solidFill>
        </p:spPr>
        <p:txBody>
          <a:bodyPr lIns="0" rIns="0" anchor="ctr" anchorCtr="0"/>
          <a:lstStyle>
            <a:lvl1pPr marL="0" indent="0" algn="ctr">
              <a:buNone/>
              <a:defRPr sz="1801" b="0" i="0">
                <a:solidFill>
                  <a:schemeClr val="tx1"/>
                </a:solidFill>
              </a:defRPr>
            </a:lvl1pPr>
          </a:lstStyle>
          <a:p>
            <a:r>
              <a:rPr lang="en-US"/>
              <a:t>Click icon to add picture</a:t>
            </a:r>
          </a:p>
        </p:txBody>
      </p:sp>
      <p:sp>
        <p:nvSpPr>
          <p:cNvPr id="9" name="Picture Placeholder 9">
            <a:extLst>
              <a:ext uri="{FF2B5EF4-FFF2-40B4-BE49-F238E27FC236}">
                <a16:creationId xmlns:a16="http://schemas.microsoft.com/office/drawing/2014/main" id="{DE9A8C46-E722-3D4C-A44E-7823EB8700D7}"/>
              </a:ext>
            </a:extLst>
          </p:cNvPr>
          <p:cNvSpPr>
            <a:spLocks noGrp="1"/>
          </p:cNvSpPr>
          <p:nvPr>
            <p:ph type="pic" sz="quarter" idx="14"/>
          </p:nvPr>
        </p:nvSpPr>
        <p:spPr>
          <a:xfrm>
            <a:off x="9104193" y="384175"/>
            <a:ext cx="2668705" cy="2994144"/>
          </a:xfrm>
          <a:prstGeom prst="rect">
            <a:avLst/>
          </a:prstGeom>
          <a:solidFill>
            <a:srgbClr val="CCCCCC">
              <a:alpha val="72170"/>
            </a:srgbClr>
          </a:solidFill>
        </p:spPr>
        <p:txBody>
          <a:bodyPr lIns="0" rIns="0" anchor="ctr" anchorCtr="0"/>
          <a:lstStyle>
            <a:lvl1pPr marL="0" indent="0" algn="ctr">
              <a:buNone/>
              <a:defRPr sz="1801" b="0" i="0">
                <a:solidFill>
                  <a:schemeClr val="tx1"/>
                </a:solidFill>
              </a:defRPr>
            </a:lvl1pPr>
          </a:lstStyle>
          <a:p>
            <a:r>
              <a:rPr lang="en-US"/>
              <a:t>Click icon to add picture</a:t>
            </a:r>
          </a:p>
        </p:txBody>
      </p:sp>
    </p:spTree>
    <p:extLst>
      <p:ext uri="{BB962C8B-B14F-4D97-AF65-F5344CB8AC3E}">
        <p14:creationId xmlns:p14="http://schemas.microsoft.com/office/powerpoint/2010/main" val="3436139165"/>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ft column content + photos layout (black)">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sp>
        <p:nvSpPr>
          <p:cNvPr id="9" name="Picture Placeholder 9">
            <a:extLst>
              <a:ext uri="{FF2B5EF4-FFF2-40B4-BE49-F238E27FC236}">
                <a16:creationId xmlns:a16="http://schemas.microsoft.com/office/drawing/2014/main" id="{C29CAE95-8DB6-AB42-8A94-9862AA0478C7}"/>
              </a:ext>
            </a:extLst>
          </p:cNvPr>
          <p:cNvSpPr>
            <a:spLocks noGrp="1"/>
          </p:cNvSpPr>
          <p:nvPr>
            <p:ph type="pic" sz="quarter" idx="14"/>
          </p:nvPr>
        </p:nvSpPr>
        <p:spPr>
          <a:xfrm>
            <a:off x="3309820" y="384175"/>
            <a:ext cx="2668705" cy="338917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10" name="Picture Placeholder 9">
            <a:extLst>
              <a:ext uri="{FF2B5EF4-FFF2-40B4-BE49-F238E27FC236}">
                <a16:creationId xmlns:a16="http://schemas.microsoft.com/office/drawing/2014/main" id="{10283C4C-CC2D-FB40-8299-0E517D17B65B}"/>
              </a:ext>
            </a:extLst>
          </p:cNvPr>
          <p:cNvSpPr>
            <a:spLocks noGrp="1"/>
          </p:cNvSpPr>
          <p:nvPr>
            <p:ph type="pic" sz="quarter" idx="15"/>
          </p:nvPr>
        </p:nvSpPr>
        <p:spPr>
          <a:xfrm>
            <a:off x="3309820" y="3938286"/>
            <a:ext cx="2668705" cy="2273601"/>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11" name="Picture Placeholder 9">
            <a:extLst>
              <a:ext uri="{FF2B5EF4-FFF2-40B4-BE49-F238E27FC236}">
                <a16:creationId xmlns:a16="http://schemas.microsoft.com/office/drawing/2014/main" id="{4C662D1D-C956-BD44-9B97-80481410294B}"/>
              </a:ext>
            </a:extLst>
          </p:cNvPr>
          <p:cNvSpPr>
            <a:spLocks noGrp="1"/>
          </p:cNvSpPr>
          <p:nvPr>
            <p:ph type="pic" sz="quarter" idx="18"/>
          </p:nvPr>
        </p:nvSpPr>
        <p:spPr>
          <a:xfrm>
            <a:off x="6218241" y="384175"/>
            <a:ext cx="5559422" cy="582771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12" name="Title 1">
            <a:extLst>
              <a:ext uri="{FF2B5EF4-FFF2-40B4-BE49-F238E27FC236}">
                <a16:creationId xmlns:a16="http://schemas.microsoft.com/office/drawing/2014/main" id="{49407ADA-6986-4B48-A9AC-072C99F71421}"/>
              </a:ext>
            </a:extLst>
          </p:cNvPr>
          <p:cNvSpPr>
            <a:spLocks noGrp="1"/>
          </p:cNvSpPr>
          <p:nvPr>
            <p:ph type="title" hasCustomPrompt="1"/>
          </p:nvPr>
        </p:nvSpPr>
        <p:spPr>
          <a:xfrm>
            <a:off x="411480" y="587763"/>
            <a:ext cx="2522220" cy="594360"/>
          </a:xfrm>
        </p:spPr>
        <p:txBody>
          <a:bodyPr/>
          <a:lstStyle>
            <a:lvl1pPr>
              <a:defRPr sz="2000" b="1">
                <a:latin typeface="+mn-lt"/>
              </a:defRPr>
            </a:lvl1pPr>
          </a:lstStyle>
          <a:p>
            <a:r>
              <a:rPr lang="en-US"/>
              <a:t>Click to edit master title style</a:t>
            </a:r>
          </a:p>
        </p:txBody>
      </p:sp>
      <p:sp>
        <p:nvSpPr>
          <p:cNvPr id="4" name="Text Placeholder 3">
            <a:extLst>
              <a:ext uri="{FF2B5EF4-FFF2-40B4-BE49-F238E27FC236}">
                <a16:creationId xmlns:a16="http://schemas.microsoft.com/office/drawing/2014/main" id="{45721076-7999-4546-811B-E73C01B5D190}"/>
              </a:ext>
            </a:extLst>
          </p:cNvPr>
          <p:cNvSpPr>
            <a:spLocks noGrp="1"/>
          </p:cNvSpPr>
          <p:nvPr>
            <p:ph type="body" sz="quarter" idx="19"/>
          </p:nvPr>
        </p:nvSpPr>
        <p:spPr>
          <a:xfrm>
            <a:off x="419100" y="1714500"/>
            <a:ext cx="2514600" cy="4495800"/>
          </a:xfrm>
        </p:spPr>
        <p:txBody>
          <a:bodyPr/>
          <a:lstStyle>
            <a:lvl1pPr marL="0" indent="0">
              <a:buNone/>
              <a:defRPr/>
            </a:lvl1pPr>
            <a:lvl2pPr marL="171450" indent="-171450">
              <a:tabLst/>
              <a:defRPr/>
            </a:lvl2pPr>
            <a:lvl3pPr marL="517525" indent="-174625">
              <a:tabLst/>
              <a:defRPr/>
            </a:lvl3pPr>
            <a:lvl4pPr marL="863600" indent="-174625">
              <a:tabLst/>
              <a:defRPr/>
            </a:lvl4pPr>
            <a:lvl5pPr marL="1200150" indent="-17145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2514889"/>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pos="3456" userDrawn="1">
          <p15:clr>
            <a:srgbClr val="FBAE40"/>
          </p15:clr>
        </p15:guide>
        <p15:guide id="2" pos="1848"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Left column content + photos layout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a:p>
        </p:txBody>
      </p:sp>
      <p:sp>
        <p:nvSpPr>
          <p:cNvPr id="9" name="Picture Placeholder 9">
            <a:extLst>
              <a:ext uri="{FF2B5EF4-FFF2-40B4-BE49-F238E27FC236}">
                <a16:creationId xmlns:a16="http://schemas.microsoft.com/office/drawing/2014/main" id="{C29CAE95-8DB6-AB42-8A94-9862AA0478C7}"/>
              </a:ext>
            </a:extLst>
          </p:cNvPr>
          <p:cNvSpPr>
            <a:spLocks noGrp="1"/>
          </p:cNvSpPr>
          <p:nvPr>
            <p:ph type="pic" sz="quarter" idx="14"/>
          </p:nvPr>
        </p:nvSpPr>
        <p:spPr>
          <a:xfrm>
            <a:off x="3309820" y="384175"/>
            <a:ext cx="2668705" cy="338917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10" name="Picture Placeholder 9">
            <a:extLst>
              <a:ext uri="{FF2B5EF4-FFF2-40B4-BE49-F238E27FC236}">
                <a16:creationId xmlns:a16="http://schemas.microsoft.com/office/drawing/2014/main" id="{10283C4C-CC2D-FB40-8299-0E517D17B65B}"/>
              </a:ext>
            </a:extLst>
          </p:cNvPr>
          <p:cNvSpPr>
            <a:spLocks noGrp="1"/>
          </p:cNvSpPr>
          <p:nvPr>
            <p:ph type="pic" sz="quarter" idx="15"/>
          </p:nvPr>
        </p:nvSpPr>
        <p:spPr>
          <a:xfrm>
            <a:off x="3309820" y="3938286"/>
            <a:ext cx="2668705" cy="2273601"/>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11" name="Picture Placeholder 9">
            <a:extLst>
              <a:ext uri="{FF2B5EF4-FFF2-40B4-BE49-F238E27FC236}">
                <a16:creationId xmlns:a16="http://schemas.microsoft.com/office/drawing/2014/main" id="{4C662D1D-C956-BD44-9B97-80481410294B}"/>
              </a:ext>
            </a:extLst>
          </p:cNvPr>
          <p:cNvSpPr>
            <a:spLocks noGrp="1"/>
          </p:cNvSpPr>
          <p:nvPr>
            <p:ph type="pic" sz="quarter" idx="18"/>
          </p:nvPr>
        </p:nvSpPr>
        <p:spPr>
          <a:xfrm>
            <a:off x="6218241" y="384175"/>
            <a:ext cx="5559422" cy="582771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12" name="Title 1">
            <a:extLst>
              <a:ext uri="{FF2B5EF4-FFF2-40B4-BE49-F238E27FC236}">
                <a16:creationId xmlns:a16="http://schemas.microsoft.com/office/drawing/2014/main" id="{49407ADA-6986-4B48-A9AC-072C99F71421}"/>
              </a:ext>
            </a:extLst>
          </p:cNvPr>
          <p:cNvSpPr>
            <a:spLocks noGrp="1"/>
          </p:cNvSpPr>
          <p:nvPr>
            <p:ph type="title" hasCustomPrompt="1"/>
          </p:nvPr>
        </p:nvSpPr>
        <p:spPr>
          <a:xfrm>
            <a:off x="411480" y="587763"/>
            <a:ext cx="2522220" cy="594360"/>
          </a:xfrm>
        </p:spPr>
        <p:txBody>
          <a:bodyPr/>
          <a:lstStyle>
            <a:lvl1pPr>
              <a:defRPr sz="2000" b="1">
                <a:solidFill>
                  <a:schemeClr val="tx1"/>
                </a:solidFill>
                <a:latin typeface="+mn-lt"/>
              </a:defRPr>
            </a:lvl1pPr>
          </a:lstStyle>
          <a:p>
            <a:r>
              <a:rPr lang="en-US"/>
              <a:t>Click to edit master title style</a:t>
            </a:r>
          </a:p>
        </p:txBody>
      </p:sp>
      <p:sp>
        <p:nvSpPr>
          <p:cNvPr id="8" name="TextBox 7">
            <a:extLst>
              <a:ext uri="{FF2B5EF4-FFF2-40B4-BE49-F238E27FC236}">
                <a16:creationId xmlns:a16="http://schemas.microsoft.com/office/drawing/2014/main" id="{39A1761E-CBFC-354A-B8B6-A36E598558A6}"/>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pic>
        <p:nvPicPr>
          <p:cNvPr id="14" name="Picture 13">
            <a:extLst>
              <a:ext uri="{FF2B5EF4-FFF2-40B4-BE49-F238E27FC236}">
                <a16:creationId xmlns:a16="http://schemas.microsoft.com/office/drawing/2014/main" id="{21511622-B534-284B-9F58-C368A2537FD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
        <p:nvSpPr>
          <p:cNvPr id="15" name="Text Placeholder 3">
            <a:extLst>
              <a:ext uri="{FF2B5EF4-FFF2-40B4-BE49-F238E27FC236}">
                <a16:creationId xmlns:a16="http://schemas.microsoft.com/office/drawing/2014/main" id="{95E9A158-3475-1C44-9AA0-106F06AF6E34}"/>
              </a:ext>
            </a:extLst>
          </p:cNvPr>
          <p:cNvSpPr>
            <a:spLocks noGrp="1"/>
          </p:cNvSpPr>
          <p:nvPr>
            <p:ph type="body" sz="quarter" idx="19"/>
          </p:nvPr>
        </p:nvSpPr>
        <p:spPr>
          <a:xfrm>
            <a:off x="419100" y="1714500"/>
            <a:ext cx="2514600" cy="4495800"/>
          </a:xfrm>
        </p:spPr>
        <p:txBody>
          <a:bodyPr/>
          <a:lstStyle>
            <a:lvl1pPr marL="0" indent="0">
              <a:buNone/>
              <a:defRPr>
                <a:solidFill>
                  <a:schemeClr val="tx1"/>
                </a:solidFill>
              </a:defRPr>
            </a:lvl1pPr>
            <a:lvl2pPr marL="171450" indent="-171450">
              <a:tabLst/>
              <a:defRPr>
                <a:solidFill>
                  <a:schemeClr val="tx1"/>
                </a:solidFill>
              </a:defRPr>
            </a:lvl2pPr>
            <a:lvl3pPr marL="517525" indent="-174625">
              <a:tabLst/>
              <a:defRPr>
                <a:solidFill>
                  <a:schemeClr val="tx1"/>
                </a:solidFill>
              </a:defRPr>
            </a:lvl3pPr>
            <a:lvl4pPr marL="863600" indent="-174625">
              <a:tabLst/>
              <a:defRPr>
                <a:solidFill>
                  <a:schemeClr val="tx1"/>
                </a:solidFill>
              </a:defRPr>
            </a:lvl4pPr>
            <a:lvl5pPr marL="1200150" indent="-171450">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1791108"/>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pos="3456" userDrawn="1">
          <p15:clr>
            <a:srgbClr val="FBAE40"/>
          </p15:clr>
        </p15:guide>
        <p15:guide id="2" pos="184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hort statement + 2 photos layout (black)">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sp>
        <p:nvSpPr>
          <p:cNvPr id="8" name="Picture Placeholder 9">
            <a:extLst>
              <a:ext uri="{FF2B5EF4-FFF2-40B4-BE49-F238E27FC236}">
                <a16:creationId xmlns:a16="http://schemas.microsoft.com/office/drawing/2014/main" id="{D09F8004-0354-3D46-9E1A-1D6D2E6954DC}"/>
              </a:ext>
            </a:extLst>
          </p:cNvPr>
          <p:cNvSpPr>
            <a:spLocks noGrp="1"/>
          </p:cNvSpPr>
          <p:nvPr>
            <p:ph type="pic" sz="quarter" idx="18"/>
          </p:nvPr>
        </p:nvSpPr>
        <p:spPr>
          <a:xfrm>
            <a:off x="6218241" y="384175"/>
            <a:ext cx="5559422" cy="5827712"/>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14" name="Picture Placeholder 9">
            <a:extLst>
              <a:ext uri="{FF2B5EF4-FFF2-40B4-BE49-F238E27FC236}">
                <a16:creationId xmlns:a16="http://schemas.microsoft.com/office/drawing/2014/main" id="{2A66577E-558F-774D-B488-B1191F661BE4}"/>
              </a:ext>
            </a:extLst>
          </p:cNvPr>
          <p:cNvSpPr>
            <a:spLocks noGrp="1"/>
          </p:cNvSpPr>
          <p:nvPr>
            <p:ph type="pic" sz="quarter" idx="13"/>
          </p:nvPr>
        </p:nvSpPr>
        <p:spPr>
          <a:xfrm>
            <a:off x="414338" y="3217743"/>
            <a:ext cx="5559422" cy="2994144"/>
          </a:xfrm>
          <a:prstGeom prst="rect">
            <a:avLst/>
          </a:prstGeom>
          <a:solidFill>
            <a:srgbClr val="CCCCCC">
              <a:alpha val="72170"/>
            </a:srgbClr>
          </a:solidFill>
        </p:spPr>
        <p:txBody>
          <a:bodyPr anchor="ctr" anchorCtr="0"/>
          <a:lstStyle>
            <a:lvl1pPr marL="0" indent="0" algn="ctr">
              <a:buNone/>
              <a:defRPr sz="1801" b="0" i="0">
                <a:solidFill>
                  <a:schemeClr val="tx1"/>
                </a:solidFill>
              </a:defRPr>
            </a:lvl1pPr>
          </a:lstStyle>
          <a:p>
            <a:r>
              <a:rPr lang="en-US"/>
              <a:t>Click icon to add picture</a:t>
            </a:r>
          </a:p>
        </p:txBody>
      </p:sp>
      <p:sp>
        <p:nvSpPr>
          <p:cNvPr id="6" name="Text Placeholder 3">
            <a:extLst>
              <a:ext uri="{FF2B5EF4-FFF2-40B4-BE49-F238E27FC236}">
                <a16:creationId xmlns:a16="http://schemas.microsoft.com/office/drawing/2014/main" id="{33A6DE00-4DC9-8946-BA67-232479022302}"/>
              </a:ext>
            </a:extLst>
          </p:cNvPr>
          <p:cNvSpPr>
            <a:spLocks noGrp="1"/>
          </p:cNvSpPr>
          <p:nvPr>
            <p:ph type="body" sz="quarter" idx="19"/>
          </p:nvPr>
        </p:nvSpPr>
        <p:spPr>
          <a:xfrm>
            <a:off x="419100" y="505098"/>
            <a:ext cx="5067300" cy="1971402"/>
          </a:xfrm>
        </p:spPr>
        <p:txBody>
          <a:bodyPr/>
          <a:lstStyle>
            <a:lvl1pPr marL="0" indent="0">
              <a:buNone/>
              <a:defRPr>
                <a:solidFill>
                  <a:schemeClr val="bg1"/>
                </a:solidFill>
              </a:defRPr>
            </a:lvl1pPr>
            <a:lvl2pPr marL="171450" indent="-171450">
              <a:tabLst/>
              <a:defRPr>
                <a:solidFill>
                  <a:schemeClr val="tx1"/>
                </a:solidFill>
              </a:defRPr>
            </a:lvl2pPr>
            <a:lvl3pPr marL="517525" indent="-174625">
              <a:tabLst/>
              <a:defRPr>
                <a:solidFill>
                  <a:schemeClr val="tx1"/>
                </a:solidFill>
              </a:defRPr>
            </a:lvl3pPr>
            <a:lvl4pPr marL="863600" indent="-174625">
              <a:tabLst/>
              <a:defRPr>
                <a:solidFill>
                  <a:schemeClr val="tx1"/>
                </a:solidFill>
              </a:defRPr>
            </a:lvl4pPr>
            <a:lvl5pPr marL="1200150" indent="-171450">
              <a:tabLst/>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850129302"/>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pos="3456">
          <p15:clr>
            <a:srgbClr val="FBAE40"/>
          </p15:clr>
        </p15:guide>
        <p15:guide id="2" pos="1848">
          <p15:clr>
            <a:srgbClr val="FBAE40"/>
          </p15:clr>
        </p15:guide>
        <p15:guide id="3" orient="horz" pos="156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Short statement + 2 photos layout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a:p>
        </p:txBody>
      </p:sp>
      <p:sp>
        <p:nvSpPr>
          <p:cNvPr id="8" name="Picture Placeholder 9">
            <a:extLst>
              <a:ext uri="{FF2B5EF4-FFF2-40B4-BE49-F238E27FC236}">
                <a16:creationId xmlns:a16="http://schemas.microsoft.com/office/drawing/2014/main" id="{D09F8004-0354-3D46-9E1A-1D6D2E6954DC}"/>
              </a:ext>
            </a:extLst>
          </p:cNvPr>
          <p:cNvSpPr>
            <a:spLocks noGrp="1"/>
          </p:cNvSpPr>
          <p:nvPr>
            <p:ph type="pic" sz="quarter" idx="18"/>
          </p:nvPr>
        </p:nvSpPr>
        <p:spPr>
          <a:xfrm>
            <a:off x="6218241" y="384175"/>
            <a:ext cx="5559422" cy="5827712"/>
          </a:xfrm>
          <a:prstGeom prst="rect">
            <a:avLst/>
          </a:prstGeom>
          <a:solidFill>
            <a:srgbClr val="CCCCCC">
              <a:alpha val="72170"/>
            </a:srgbClr>
          </a:solidFill>
        </p:spPr>
        <p:txBody>
          <a:bodyPr anchor="ctr" anchorCtr="0"/>
          <a:lstStyle>
            <a:lvl1pPr algn="ctr">
              <a:defRPr sz="1801" b="0" i="0">
                <a:solidFill>
                  <a:schemeClr val="tx1"/>
                </a:solidFill>
              </a:defRPr>
            </a:lvl1pPr>
          </a:lstStyle>
          <a:p>
            <a:r>
              <a:rPr lang="en-US"/>
              <a:t>Click icon to add picture</a:t>
            </a:r>
          </a:p>
        </p:txBody>
      </p:sp>
      <p:sp>
        <p:nvSpPr>
          <p:cNvPr id="14" name="Picture Placeholder 9">
            <a:extLst>
              <a:ext uri="{FF2B5EF4-FFF2-40B4-BE49-F238E27FC236}">
                <a16:creationId xmlns:a16="http://schemas.microsoft.com/office/drawing/2014/main" id="{2A66577E-558F-774D-B488-B1191F661BE4}"/>
              </a:ext>
            </a:extLst>
          </p:cNvPr>
          <p:cNvSpPr>
            <a:spLocks noGrp="1"/>
          </p:cNvSpPr>
          <p:nvPr>
            <p:ph type="pic" sz="quarter" idx="13"/>
          </p:nvPr>
        </p:nvSpPr>
        <p:spPr>
          <a:xfrm>
            <a:off x="414338" y="3217743"/>
            <a:ext cx="5559422" cy="2994144"/>
          </a:xfrm>
          <a:prstGeom prst="rect">
            <a:avLst/>
          </a:prstGeom>
          <a:solidFill>
            <a:srgbClr val="CCCCCC">
              <a:alpha val="72170"/>
            </a:srgbClr>
          </a:solidFill>
        </p:spPr>
        <p:txBody>
          <a:bodyPr anchor="ctr" anchorCtr="0"/>
          <a:lstStyle>
            <a:lvl1pPr algn="ctr">
              <a:defRPr sz="1801" b="0" i="0">
                <a:solidFill>
                  <a:schemeClr val="tx1"/>
                </a:solidFill>
              </a:defRPr>
            </a:lvl1pPr>
          </a:lstStyle>
          <a:p>
            <a:r>
              <a:rPr lang="en-US"/>
              <a:t>Click icon to add picture</a:t>
            </a:r>
          </a:p>
        </p:txBody>
      </p:sp>
      <p:sp>
        <p:nvSpPr>
          <p:cNvPr id="6" name="TextBox 5">
            <a:extLst>
              <a:ext uri="{FF2B5EF4-FFF2-40B4-BE49-F238E27FC236}">
                <a16:creationId xmlns:a16="http://schemas.microsoft.com/office/drawing/2014/main" id="{3C662F71-F3FB-8145-98C9-647D1D447216}"/>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pic>
        <p:nvPicPr>
          <p:cNvPr id="7" name="Picture 6">
            <a:extLst>
              <a:ext uri="{FF2B5EF4-FFF2-40B4-BE49-F238E27FC236}">
                <a16:creationId xmlns:a16="http://schemas.microsoft.com/office/drawing/2014/main" id="{791F62F5-7C68-6742-86A0-603E82BFB5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
        <p:nvSpPr>
          <p:cNvPr id="9" name="Text Placeholder 3">
            <a:extLst>
              <a:ext uri="{FF2B5EF4-FFF2-40B4-BE49-F238E27FC236}">
                <a16:creationId xmlns:a16="http://schemas.microsoft.com/office/drawing/2014/main" id="{FFD1144E-C88F-C240-A3C4-8209031E00F5}"/>
              </a:ext>
            </a:extLst>
          </p:cNvPr>
          <p:cNvSpPr>
            <a:spLocks noGrp="1"/>
          </p:cNvSpPr>
          <p:nvPr>
            <p:ph type="body" sz="quarter" idx="19"/>
          </p:nvPr>
        </p:nvSpPr>
        <p:spPr>
          <a:xfrm>
            <a:off x="419100" y="505098"/>
            <a:ext cx="5067300" cy="1971402"/>
          </a:xfrm>
        </p:spPr>
        <p:txBody>
          <a:bodyPr/>
          <a:lstStyle>
            <a:lvl1pPr marL="0" indent="0">
              <a:buNone/>
              <a:defRPr>
                <a:solidFill>
                  <a:schemeClr val="tx1"/>
                </a:solidFill>
              </a:defRPr>
            </a:lvl1pPr>
            <a:lvl2pPr marL="171450" indent="-171450">
              <a:tabLst/>
              <a:defRPr>
                <a:solidFill>
                  <a:schemeClr val="tx1"/>
                </a:solidFill>
              </a:defRPr>
            </a:lvl2pPr>
            <a:lvl3pPr marL="517525" indent="-174625">
              <a:tabLst/>
              <a:defRPr>
                <a:solidFill>
                  <a:schemeClr val="tx1"/>
                </a:solidFill>
              </a:defRPr>
            </a:lvl3pPr>
            <a:lvl4pPr marL="863600" indent="-174625">
              <a:tabLst/>
              <a:defRPr>
                <a:solidFill>
                  <a:schemeClr val="tx1"/>
                </a:solidFill>
              </a:defRPr>
            </a:lvl4pPr>
            <a:lvl5pPr marL="1200150" indent="-171450">
              <a:tabLst/>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4171028236"/>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pos="3456">
          <p15:clr>
            <a:srgbClr val="FBAE40"/>
          </p15:clr>
        </p15:guide>
        <p15:guide id="2" pos="1848">
          <p15:clr>
            <a:srgbClr val="FBAE40"/>
          </p15:clr>
        </p15:guide>
        <p15:guide id="3" orient="horz" pos="156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line, Left column content + photo layout (black)">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sp>
        <p:nvSpPr>
          <p:cNvPr id="12" name="Title 1">
            <a:extLst>
              <a:ext uri="{FF2B5EF4-FFF2-40B4-BE49-F238E27FC236}">
                <a16:creationId xmlns:a16="http://schemas.microsoft.com/office/drawing/2014/main" id="{49407ADA-6986-4B48-A9AC-072C99F71421}"/>
              </a:ext>
            </a:extLst>
          </p:cNvPr>
          <p:cNvSpPr>
            <a:spLocks noGrp="1"/>
          </p:cNvSpPr>
          <p:nvPr>
            <p:ph type="title" hasCustomPrompt="1"/>
          </p:nvPr>
        </p:nvSpPr>
        <p:spPr>
          <a:xfrm>
            <a:off x="411479" y="587763"/>
            <a:ext cx="3238499" cy="594360"/>
          </a:xfrm>
        </p:spPr>
        <p:txBody>
          <a:bodyPr/>
          <a:lstStyle>
            <a:lvl1pPr>
              <a:defRPr sz="2000" b="1">
                <a:latin typeface="+mn-lt"/>
              </a:defRPr>
            </a:lvl1pPr>
          </a:lstStyle>
          <a:p>
            <a:r>
              <a:rPr lang="en-US"/>
              <a:t>Click to edit master title style</a:t>
            </a:r>
          </a:p>
        </p:txBody>
      </p:sp>
      <p:sp>
        <p:nvSpPr>
          <p:cNvPr id="8" name="Picture Placeholder 9">
            <a:extLst>
              <a:ext uri="{FF2B5EF4-FFF2-40B4-BE49-F238E27FC236}">
                <a16:creationId xmlns:a16="http://schemas.microsoft.com/office/drawing/2014/main" id="{5F4EA784-DDD0-2A4B-9CC7-8DA48AEC3F60}"/>
              </a:ext>
            </a:extLst>
          </p:cNvPr>
          <p:cNvSpPr>
            <a:spLocks noGrp="1"/>
          </p:cNvSpPr>
          <p:nvPr>
            <p:ph type="pic" sz="quarter" idx="14"/>
          </p:nvPr>
        </p:nvSpPr>
        <p:spPr>
          <a:xfrm>
            <a:off x="4497619" y="-6350"/>
            <a:ext cx="7707831" cy="6221413"/>
          </a:xfrm>
          <a:custGeom>
            <a:avLst/>
            <a:gdLst>
              <a:gd name="connsiteX0" fmla="*/ 0 w 8097830"/>
              <a:gd name="connsiteY0" fmla="*/ 1780875 h 8534400"/>
              <a:gd name="connsiteX1" fmla="*/ 1780875 w 8097830"/>
              <a:gd name="connsiteY1" fmla="*/ 0 h 8534400"/>
              <a:gd name="connsiteX2" fmla="*/ 6316955 w 8097830"/>
              <a:gd name="connsiteY2" fmla="*/ 0 h 8534400"/>
              <a:gd name="connsiteX3" fmla="*/ 8097830 w 8097830"/>
              <a:gd name="connsiteY3" fmla="*/ 1780875 h 8534400"/>
              <a:gd name="connsiteX4" fmla="*/ 8097830 w 8097830"/>
              <a:gd name="connsiteY4" fmla="*/ 6753525 h 8534400"/>
              <a:gd name="connsiteX5" fmla="*/ 6316955 w 8097830"/>
              <a:gd name="connsiteY5" fmla="*/ 8534400 h 8534400"/>
              <a:gd name="connsiteX6" fmla="*/ 1780875 w 8097830"/>
              <a:gd name="connsiteY6" fmla="*/ 8534400 h 8534400"/>
              <a:gd name="connsiteX7" fmla="*/ 0 w 8097830"/>
              <a:gd name="connsiteY7" fmla="*/ 6753525 h 8534400"/>
              <a:gd name="connsiteX8" fmla="*/ 0 w 8097830"/>
              <a:gd name="connsiteY8" fmla="*/ 1780875 h 8534400"/>
              <a:gd name="connsiteX0" fmla="*/ 0 w 8150271"/>
              <a:gd name="connsiteY0" fmla="*/ 1780875 h 8534400"/>
              <a:gd name="connsiteX1" fmla="*/ 1780875 w 8150271"/>
              <a:gd name="connsiteY1" fmla="*/ 0 h 8534400"/>
              <a:gd name="connsiteX2" fmla="*/ 6316955 w 8150271"/>
              <a:gd name="connsiteY2" fmla="*/ 0 h 8534400"/>
              <a:gd name="connsiteX3" fmla="*/ 7988300 w 8150271"/>
              <a:gd name="connsiteY3" fmla="*/ 1158339 h 8534400"/>
              <a:gd name="connsiteX4" fmla="*/ 8097830 w 8150271"/>
              <a:gd name="connsiteY4" fmla="*/ 1780875 h 8534400"/>
              <a:gd name="connsiteX5" fmla="*/ 8097830 w 8150271"/>
              <a:gd name="connsiteY5" fmla="*/ 6753525 h 8534400"/>
              <a:gd name="connsiteX6" fmla="*/ 6316955 w 8150271"/>
              <a:gd name="connsiteY6" fmla="*/ 8534400 h 8534400"/>
              <a:gd name="connsiteX7" fmla="*/ 1780875 w 8150271"/>
              <a:gd name="connsiteY7" fmla="*/ 8534400 h 8534400"/>
              <a:gd name="connsiteX8" fmla="*/ 0 w 8150271"/>
              <a:gd name="connsiteY8" fmla="*/ 6753525 h 8534400"/>
              <a:gd name="connsiteX9" fmla="*/ 0 w 8150271"/>
              <a:gd name="connsiteY9" fmla="*/ 1780875 h 8534400"/>
              <a:gd name="connsiteX0" fmla="*/ 0 w 8097830"/>
              <a:gd name="connsiteY0" fmla="*/ 1780875 h 8534400"/>
              <a:gd name="connsiteX1" fmla="*/ 1780875 w 8097830"/>
              <a:gd name="connsiteY1" fmla="*/ 0 h 8534400"/>
              <a:gd name="connsiteX2" fmla="*/ 6316955 w 8097830"/>
              <a:gd name="connsiteY2" fmla="*/ 0 h 8534400"/>
              <a:gd name="connsiteX3" fmla="*/ 5981700 w 8097830"/>
              <a:gd name="connsiteY3" fmla="*/ 1552039 h 8534400"/>
              <a:gd name="connsiteX4" fmla="*/ 8097830 w 8097830"/>
              <a:gd name="connsiteY4" fmla="*/ 1780875 h 8534400"/>
              <a:gd name="connsiteX5" fmla="*/ 8097830 w 8097830"/>
              <a:gd name="connsiteY5" fmla="*/ 6753525 h 8534400"/>
              <a:gd name="connsiteX6" fmla="*/ 6316955 w 8097830"/>
              <a:gd name="connsiteY6" fmla="*/ 8534400 h 8534400"/>
              <a:gd name="connsiteX7" fmla="*/ 1780875 w 8097830"/>
              <a:gd name="connsiteY7" fmla="*/ 8534400 h 8534400"/>
              <a:gd name="connsiteX8" fmla="*/ 0 w 8097830"/>
              <a:gd name="connsiteY8" fmla="*/ 6753525 h 8534400"/>
              <a:gd name="connsiteX9" fmla="*/ 0 w 8097830"/>
              <a:gd name="connsiteY9"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18252 w 8116082"/>
              <a:gd name="connsiteY0" fmla="*/ 1780875 h 8534400"/>
              <a:gd name="connsiteX1" fmla="*/ 21427 w 8116082"/>
              <a:gd name="connsiteY1" fmla="*/ 1548864 h 8534400"/>
              <a:gd name="connsiteX2" fmla="*/ 297652 w 8116082"/>
              <a:gd name="connsiteY2" fmla="*/ 812264 h 8534400"/>
              <a:gd name="connsiteX3" fmla="*/ 1799127 w 8116082"/>
              <a:gd name="connsiteY3" fmla="*/ 0 h 8534400"/>
              <a:gd name="connsiteX4" fmla="*/ 6335207 w 8116082"/>
              <a:gd name="connsiteY4" fmla="*/ 0 h 8534400"/>
              <a:gd name="connsiteX5" fmla="*/ 5999952 w 8116082"/>
              <a:gd name="connsiteY5" fmla="*/ 1552039 h 8534400"/>
              <a:gd name="connsiteX6" fmla="*/ 8116082 w 8116082"/>
              <a:gd name="connsiteY6" fmla="*/ 1780875 h 8534400"/>
              <a:gd name="connsiteX7" fmla="*/ 8116082 w 8116082"/>
              <a:gd name="connsiteY7" fmla="*/ 6753525 h 8534400"/>
              <a:gd name="connsiteX8" fmla="*/ 6335207 w 8116082"/>
              <a:gd name="connsiteY8" fmla="*/ 8534400 h 8534400"/>
              <a:gd name="connsiteX9" fmla="*/ 1799127 w 8116082"/>
              <a:gd name="connsiteY9" fmla="*/ 8534400 h 8534400"/>
              <a:gd name="connsiteX10" fmla="*/ 18252 w 8116082"/>
              <a:gd name="connsiteY10" fmla="*/ 6753525 h 8534400"/>
              <a:gd name="connsiteX11" fmla="*/ 18252 w 8116082"/>
              <a:gd name="connsiteY11" fmla="*/ 1780875 h 8534400"/>
              <a:gd name="connsiteX0" fmla="*/ 14027 w 8111857"/>
              <a:gd name="connsiteY0" fmla="*/ 1780875 h 8534400"/>
              <a:gd name="connsiteX1" fmla="*/ 17202 w 8111857"/>
              <a:gd name="connsiteY1" fmla="*/ 1548864 h 8534400"/>
              <a:gd name="connsiteX2" fmla="*/ 293427 w 8111857"/>
              <a:gd name="connsiteY2" fmla="*/ 812264 h 8534400"/>
              <a:gd name="connsiteX3" fmla="*/ 1794902 w 8111857"/>
              <a:gd name="connsiteY3" fmla="*/ 0 h 8534400"/>
              <a:gd name="connsiteX4" fmla="*/ 6330982 w 8111857"/>
              <a:gd name="connsiteY4" fmla="*/ 0 h 8534400"/>
              <a:gd name="connsiteX5" fmla="*/ 5995727 w 8111857"/>
              <a:gd name="connsiteY5" fmla="*/ 1552039 h 8534400"/>
              <a:gd name="connsiteX6" fmla="*/ 8111857 w 8111857"/>
              <a:gd name="connsiteY6" fmla="*/ 1780875 h 8534400"/>
              <a:gd name="connsiteX7" fmla="*/ 8111857 w 8111857"/>
              <a:gd name="connsiteY7" fmla="*/ 6753525 h 8534400"/>
              <a:gd name="connsiteX8" fmla="*/ 6330982 w 8111857"/>
              <a:gd name="connsiteY8" fmla="*/ 8534400 h 8534400"/>
              <a:gd name="connsiteX9" fmla="*/ 1794902 w 8111857"/>
              <a:gd name="connsiteY9" fmla="*/ 8534400 h 8534400"/>
              <a:gd name="connsiteX10" fmla="*/ 14027 w 8111857"/>
              <a:gd name="connsiteY10" fmla="*/ 6753525 h 8534400"/>
              <a:gd name="connsiteX11" fmla="*/ 14027 w 8111857"/>
              <a:gd name="connsiteY11" fmla="*/ 1780875 h 8534400"/>
              <a:gd name="connsiteX0" fmla="*/ 14027 w 8111857"/>
              <a:gd name="connsiteY0" fmla="*/ 1795726 h 8549251"/>
              <a:gd name="connsiteX1" fmla="*/ 17202 w 8111857"/>
              <a:gd name="connsiteY1" fmla="*/ 1563715 h 8549251"/>
              <a:gd name="connsiteX2" fmla="*/ 293427 w 8111857"/>
              <a:gd name="connsiteY2" fmla="*/ 827115 h 8549251"/>
              <a:gd name="connsiteX3" fmla="*/ 6330982 w 8111857"/>
              <a:gd name="connsiteY3" fmla="*/ 14851 h 8549251"/>
              <a:gd name="connsiteX4" fmla="*/ 5995727 w 8111857"/>
              <a:gd name="connsiteY4" fmla="*/ 1566890 h 8549251"/>
              <a:gd name="connsiteX5" fmla="*/ 8111857 w 8111857"/>
              <a:gd name="connsiteY5" fmla="*/ 1795726 h 8549251"/>
              <a:gd name="connsiteX6" fmla="*/ 8111857 w 8111857"/>
              <a:gd name="connsiteY6" fmla="*/ 6768376 h 8549251"/>
              <a:gd name="connsiteX7" fmla="*/ 6330982 w 8111857"/>
              <a:gd name="connsiteY7" fmla="*/ 8549251 h 8549251"/>
              <a:gd name="connsiteX8" fmla="*/ 1794902 w 8111857"/>
              <a:gd name="connsiteY8" fmla="*/ 8549251 h 8549251"/>
              <a:gd name="connsiteX9" fmla="*/ 14027 w 8111857"/>
              <a:gd name="connsiteY9" fmla="*/ 6768376 h 8549251"/>
              <a:gd name="connsiteX10" fmla="*/ 14027 w 8111857"/>
              <a:gd name="connsiteY10" fmla="*/ 1795726 h 8549251"/>
              <a:gd name="connsiteX0" fmla="*/ 14027 w 8111857"/>
              <a:gd name="connsiteY0" fmla="*/ 1786760 h 8540285"/>
              <a:gd name="connsiteX1" fmla="*/ 17202 w 8111857"/>
              <a:gd name="connsiteY1" fmla="*/ 1554749 h 8540285"/>
              <a:gd name="connsiteX2" fmla="*/ 293427 w 8111857"/>
              <a:gd name="connsiteY2" fmla="*/ 818149 h 8540285"/>
              <a:gd name="connsiteX3" fmla="*/ 6330982 w 8111857"/>
              <a:gd name="connsiteY3" fmla="*/ 15029 h 8540285"/>
              <a:gd name="connsiteX4" fmla="*/ 5995727 w 8111857"/>
              <a:gd name="connsiteY4" fmla="*/ 1557924 h 8540285"/>
              <a:gd name="connsiteX5" fmla="*/ 8111857 w 8111857"/>
              <a:gd name="connsiteY5" fmla="*/ 1786760 h 8540285"/>
              <a:gd name="connsiteX6" fmla="*/ 8111857 w 8111857"/>
              <a:gd name="connsiteY6" fmla="*/ 6759410 h 8540285"/>
              <a:gd name="connsiteX7" fmla="*/ 6330982 w 8111857"/>
              <a:gd name="connsiteY7" fmla="*/ 8540285 h 8540285"/>
              <a:gd name="connsiteX8" fmla="*/ 1794902 w 8111857"/>
              <a:gd name="connsiteY8" fmla="*/ 8540285 h 8540285"/>
              <a:gd name="connsiteX9" fmla="*/ 14027 w 8111857"/>
              <a:gd name="connsiteY9" fmla="*/ 6759410 h 8540285"/>
              <a:gd name="connsiteX10" fmla="*/ 14027 w 8111857"/>
              <a:gd name="connsiteY10" fmla="*/ 1786760 h 8540285"/>
              <a:gd name="connsiteX0" fmla="*/ 14027 w 8111857"/>
              <a:gd name="connsiteY0" fmla="*/ 968611 h 7722136"/>
              <a:gd name="connsiteX1" fmla="*/ 17202 w 8111857"/>
              <a:gd name="connsiteY1" fmla="*/ 736600 h 7722136"/>
              <a:gd name="connsiteX2" fmla="*/ 293427 w 8111857"/>
              <a:gd name="connsiteY2" fmla="*/ 0 h 7722136"/>
              <a:gd name="connsiteX3" fmla="*/ 5995727 w 8111857"/>
              <a:gd name="connsiteY3" fmla="*/ 739775 h 7722136"/>
              <a:gd name="connsiteX4" fmla="*/ 8111857 w 8111857"/>
              <a:gd name="connsiteY4" fmla="*/ 968611 h 7722136"/>
              <a:gd name="connsiteX5" fmla="*/ 8111857 w 8111857"/>
              <a:gd name="connsiteY5" fmla="*/ 5941261 h 7722136"/>
              <a:gd name="connsiteX6" fmla="*/ 6330982 w 8111857"/>
              <a:gd name="connsiteY6" fmla="*/ 7722136 h 7722136"/>
              <a:gd name="connsiteX7" fmla="*/ 1794902 w 8111857"/>
              <a:gd name="connsiteY7" fmla="*/ 7722136 h 7722136"/>
              <a:gd name="connsiteX8" fmla="*/ 14027 w 8111857"/>
              <a:gd name="connsiteY8" fmla="*/ 5941261 h 7722136"/>
              <a:gd name="connsiteX9" fmla="*/ 14027 w 8111857"/>
              <a:gd name="connsiteY9" fmla="*/ 968611 h 7722136"/>
              <a:gd name="connsiteX0" fmla="*/ 7684 w 8105514"/>
              <a:gd name="connsiteY0" fmla="*/ 968611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968611 h 7722136"/>
              <a:gd name="connsiteX0" fmla="*/ 7684 w 8105514"/>
              <a:gd name="connsiteY0" fmla="*/ 749536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749536 h 7722136"/>
              <a:gd name="connsiteX0" fmla="*/ 236220 w 8334050"/>
              <a:gd name="connsiteY0" fmla="*/ 774564 h 7747164"/>
              <a:gd name="connsiteX1" fmla="*/ 515620 w 8334050"/>
              <a:gd name="connsiteY1" fmla="*/ 25028 h 7747164"/>
              <a:gd name="connsiteX2" fmla="*/ 6217920 w 8334050"/>
              <a:gd name="connsiteY2" fmla="*/ 764803 h 7747164"/>
              <a:gd name="connsiteX3" fmla="*/ 8334050 w 8334050"/>
              <a:gd name="connsiteY3" fmla="*/ 993639 h 7747164"/>
              <a:gd name="connsiteX4" fmla="*/ 8334050 w 8334050"/>
              <a:gd name="connsiteY4" fmla="*/ 5966289 h 7747164"/>
              <a:gd name="connsiteX5" fmla="*/ 6553175 w 8334050"/>
              <a:gd name="connsiteY5" fmla="*/ 7747164 h 7747164"/>
              <a:gd name="connsiteX6" fmla="*/ 2017095 w 8334050"/>
              <a:gd name="connsiteY6" fmla="*/ 7747164 h 7747164"/>
              <a:gd name="connsiteX7" fmla="*/ 236220 w 8334050"/>
              <a:gd name="connsiteY7" fmla="*/ 5966289 h 7747164"/>
              <a:gd name="connsiteX8" fmla="*/ 236220 w 8334050"/>
              <a:gd name="connsiteY8" fmla="*/ 774564 h 7747164"/>
              <a:gd name="connsiteX0" fmla="*/ 0 w 8097830"/>
              <a:gd name="connsiteY0" fmla="*/ 396179 h 7368779"/>
              <a:gd name="connsiteX1" fmla="*/ 5981700 w 8097830"/>
              <a:gd name="connsiteY1" fmla="*/ 386418 h 7368779"/>
              <a:gd name="connsiteX2" fmla="*/ 8097830 w 8097830"/>
              <a:gd name="connsiteY2" fmla="*/ 615254 h 7368779"/>
              <a:gd name="connsiteX3" fmla="*/ 8097830 w 8097830"/>
              <a:gd name="connsiteY3" fmla="*/ 5587904 h 7368779"/>
              <a:gd name="connsiteX4" fmla="*/ 6316955 w 8097830"/>
              <a:gd name="connsiteY4" fmla="*/ 7368779 h 7368779"/>
              <a:gd name="connsiteX5" fmla="*/ 1780875 w 8097830"/>
              <a:gd name="connsiteY5" fmla="*/ 7368779 h 7368779"/>
              <a:gd name="connsiteX6" fmla="*/ 0 w 8097830"/>
              <a:gd name="connsiteY6" fmla="*/ 5587904 h 7368779"/>
              <a:gd name="connsiteX7" fmla="*/ 0 w 8097830"/>
              <a:gd name="connsiteY7" fmla="*/ 396179 h 7368779"/>
              <a:gd name="connsiteX0" fmla="*/ 0 w 8097830"/>
              <a:gd name="connsiteY0" fmla="*/ 397045 h 7366470"/>
              <a:gd name="connsiteX1" fmla="*/ 5981700 w 8097830"/>
              <a:gd name="connsiteY1" fmla="*/ 384109 h 7366470"/>
              <a:gd name="connsiteX2" fmla="*/ 8097830 w 8097830"/>
              <a:gd name="connsiteY2" fmla="*/ 612945 h 7366470"/>
              <a:gd name="connsiteX3" fmla="*/ 8097830 w 8097830"/>
              <a:gd name="connsiteY3" fmla="*/ 5585595 h 7366470"/>
              <a:gd name="connsiteX4" fmla="*/ 6316955 w 8097830"/>
              <a:gd name="connsiteY4" fmla="*/ 7366470 h 7366470"/>
              <a:gd name="connsiteX5" fmla="*/ 1780875 w 8097830"/>
              <a:gd name="connsiteY5" fmla="*/ 7366470 h 7366470"/>
              <a:gd name="connsiteX6" fmla="*/ 0 w 8097830"/>
              <a:gd name="connsiteY6" fmla="*/ 5585595 h 7366470"/>
              <a:gd name="connsiteX7" fmla="*/ 0 w 8097830"/>
              <a:gd name="connsiteY7" fmla="*/ 397045 h 7366470"/>
              <a:gd name="connsiteX0" fmla="*/ 0 w 8097830"/>
              <a:gd name="connsiteY0" fmla="*/ 191935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0 w 8097830"/>
              <a:gd name="connsiteY7" fmla="*/ 191935 h 7161360"/>
              <a:gd name="connsiteX0" fmla="*/ 6350 w 8097830"/>
              <a:gd name="connsiteY0" fmla="*/ 182410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6350 w 8097830"/>
              <a:gd name="connsiteY7" fmla="*/ 18241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6317566 w 8098441"/>
              <a:gd name="connsiteY4" fmla="*/ 71613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5981016 w 8098441"/>
              <a:gd name="connsiteY4" fmla="*/ 70470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593 w 8098423"/>
              <a:gd name="connsiteY0" fmla="*/ 176060 h 7047060"/>
              <a:gd name="connsiteX1" fmla="*/ 5982293 w 8098423"/>
              <a:gd name="connsiteY1" fmla="*/ 178999 h 7047060"/>
              <a:gd name="connsiteX2" fmla="*/ 8098423 w 8098423"/>
              <a:gd name="connsiteY2" fmla="*/ 407835 h 7047060"/>
              <a:gd name="connsiteX3" fmla="*/ 8098423 w 8098423"/>
              <a:gd name="connsiteY3" fmla="*/ 5380485 h 7047060"/>
              <a:gd name="connsiteX4" fmla="*/ 5980998 w 8098423"/>
              <a:gd name="connsiteY4" fmla="*/ 7047060 h 7047060"/>
              <a:gd name="connsiteX5" fmla="*/ 1133768 w 8098423"/>
              <a:gd name="connsiteY5" fmla="*/ 7015310 h 7047060"/>
              <a:gd name="connsiteX6" fmla="*/ 593 w 8098423"/>
              <a:gd name="connsiteY6" fmla="*/ 5380485 h 7047060"/>
              <a:gd name="connsiteX7" fmla="*/ 593 w 8098423"/>
              <a:gd name="connsiteY7" fmla="*/ 176060 h 7047060"/>
              <a:gd name="connsiteX0" fmla="*/ 989 w 8098819"/>
              <a:gd name="connsiteY0" fmla="*/ 176060 h 7047060"/>
              <a:gd name="connsiteX1" fmla="*/ 5982689 w 8098819"/>
              <a:gd name="connsiteY1" fmla="*/ 178999 h 7047060"/>
              <a:gd name="connsiteX2" fmla="*/ 8098819 w 8098819"/>
              <a:gd name="connsiteY2" fmla="*/ 407835 h 7047060"/>
              <a:gd name="connsiteX3" fmla="*/ 8098819 w 8098819"/>
              <a:gd name="connsiteY3" fmla="*/ 5380485 h 7047060"/>
              <a:gd name="connsiteX4" fmla="*/ 5981394 w 8098819"/>
              <a:gd name="connsiteY4" fmla="*/ 7047060 h 7047060"/>
              <a:gd name="connsiteX5" fmla="*/ 1134164 w 8098819"/>
              <a:gd name="connsiteY5" fmla="*/ 7015310 h 7047060"/>
              <a:gd name="connsiteX6" fmla="*/ 989 w 8098819"/>
              <a:gd name="connsiteY6" fmla="*/ 5380485 h 7047060"/>
              <a:gd name="connsiteX7" fmla="*/ 989 w 8098819"/>
              <a:gd name="connsiteY7" fmla="*/ 176060 h 7047060"/>
              <a:gd name="connsiteX0" fmla="*/ 980 w 8098810"/>
              <a:gd name="connsiteY0" fmla="*/ 176060 h 7047060"/>
              <a:gd name="connsiteX1" fmla="*/ 5982680 w 8098810"/>
              <a:gd name="connsiteY1" fmla="*/ 178999 h 7047060"/>
              <a:gd name="connsiteX2" fmla="*/ 8098810 w 8098810"/>
              <a:gd name="connsiteY2" fmla="*/ 407835 h 7047060"/>
              <a:gd name="connsiteX3" fmla="*/ 8098810 w 8098810"/>
              <a:gd name="connsiteY3" fmla="*/ 5380485 h 7047060"/>
              <a:gd name="connsiteX4" fmla="*/ 5981385 w 8098810"/>
              <a:gd name="connsiteY4" fmla="*/ 7047060 h 7047060"/>
              <a:gd name="connsiteX5" fmla="*/ 1134155 w 8098810"/>
              <a:gd name="connsiteY5" fmla="*/ 7015310 h 7047060"/>
              <a:gd name="connsiteX6" fmla="*/ 980 w 8098810"/>
              <a:gd name="connsiteY6" fmla="*/ 5380485 h 7047060"/>
              <a:gd name="connsiteX7" fmla="*/ 980 w 8098810"/>
              <a:gd name="connsiteY7" fmla="*/ 176060 h 7047060"/>
              <a:gd name="connsiteX0" fmla="*/ 1113 w 8098943"/>
              <a:gd name="connsiteY0" fmla="*/ 176060 h 7047060"/>
              <a:gd name="connsiteX1" fmla="*/ 5982813 w 8098943"/>
              <a:gd name="connsiteY1" fmla="*/ 178999 h 7047060"/>
              <a:gd name="connsiteX2" fmla="*/ 8098943 w 8098943"/>
              <a:gd name="connsiteY2" fmla="*/ 407835 h 7047060"/>
              <a:gd name="connsiteX3" fmla="*/ 8098943 w 8098943"/>
              <a:gd name="connsiteY3" fmla="*/ 5380485 h 7047060"/>
              <a:gd name="connsiteX4" fmla="*/ 5981518 w 8098943"/>
              <a:gd name="connsiteY4" fmla="*/ 7047060 h 7047060"/>
              <a:gd name="connsiteX5" fmla="*/ 1134288 w 8098943"/>
              <a:gd name="connsiteY5" fmla="*/ 7015310 h 7047060"/>
              <a:gd name="connsiteX6" fmla="*/ 1113 w 8098943"/>
              <a:gd name="connsiteY6" fmla="*/ 5380485 h 7047060"/>
              <a:gd name="connsiteX7" fmla="*/ 1113 w 8098943"/>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86280 h 7025530"/>
              <a:gd name="connsiteX1" fmla="*/ 5984670 w 8103975"/>
              <a:gd name="connsiteY1" fmla="*/ 151119 h 7025530"/>
              <a:gd name="connsiteX2" fmla="*/ 8103975 w 8103975"/>
              <a:gd name="connsiteY2" fmla="*/ 418055 h 7025530"/>
              <a:gd name="connsiteX3" fmla="*/ 8103975 w 8103975"/>
              <a:gd name="connsiteY3" fmla="*/ 5390705 h 7025530"/>
              <a:gd name="connsiteX4" fmla="*/ 5983375 w 8103975"/>
              <a:gd name="connsiteY4" fmla="*/ 7025530 h 7025530"/>
              <a:gd name="connsiteX5" fmla="*/ 1139320 w 8103975"/>
              <a:gd name="connsiteY5" fmla="*/ 7025530 h 7025530"/>
              <a:gd name="connsiteX6" fmla="*/ 6145 w 8103975"/>
              <a:gd name="connsiteY6" fmla="*/ 5390705 h 7025530"/>
              <a:gd name="connsiteX7" fmla="*/ 6145 w 8103975"/>
              <a:gd name="connsiteY7" fmla="*/ 186280 h 7025530"/>
              <a:gd name="connsiteX0" fmla="*/ 6145 w 8103975"/>
              <a:gd name="connsiteY0" fmla="*/ 134828 h 6974078"/>
              <a:gd name="connsiteX1" fmla="*/ 5984670 w 8103975"/>
              <a:gd name="connsiteY1" fmla="*/ 99667 h 6974078"/>
              <a:gd name="connsiteX2" fmla="*/ 8103975 w 8103975"/>
              <a:gd name="connsiteY2" fmla="*/ 366603 h 6974078"/>
              <a:gd name="connsiteX3" fmla="*/ 8103975 w 8103975"/>
              <a:gd name="connsiteY3" fmla="*/ 5339253 h 6974078"/>
              <a:gd name="connsiteX4" fmla="*/ 5983375 w 8103975"/>
              <a:gd name="connsiteY4" fmla="*/ 6974078 h 6974078"/>
              <a:gd name="connsiteX5" fmla="*/ 1139320 w 8103975"/>
              <a:gd name="connsiteY5" fmla="*/ 6974078 h 6974078"/>
              <a:gd name="connsiteX6" fmla="*/ 6145 w 8103975"/>
              <a:gd name="connsiteY6" fmla="*/ 5339253 h 6974078"/>
              <a:gd name="connsiteX7" fmla="*/ 6145 w 8103975"/>
              <a:gd name="connsiteY7" fmla="*/ 134828 h 6974078"/>
              <a:gd name="connsiteX0" fmla="*/ 6145 w 8103975"/>
              <a:gd name="connsiteY0" fmla="*/ 35161 h 6874411"/>
              <a:gd name="connsiteX1" fmla="*/ 5984670 w 8103975"/>
              <a:gd name="connsiteY1" fmla="*/ 0 h 6874411"/>
              <a:gd name="connsiteX2" fmla="*/ 8103975 w 8103975"/>
              <a:gd name="connsiteY2" fmla="*/ 5239586 h 6874411"/>
              <a:gd name="connsiteX3" fmla="*/ 5983375 w 8103975"/>
              <a:gd name="connsiteY3" fmla="*/ 6874411 h 6874411"/>
              <a:gd name="connsiteX4" fmla="*/ 1139320 w 8103975"/>
              <a:gd name="connsiteY4" fmla="*/ 6874411 h 6874411"/>
              <a:gd name="connsiteX5" fmla="*/ 6145 w 8103975"/>
              <a:gd name="connsiteY5" fmla="*/ 5239586 h 6874411"/>
              <a:gd name="connsiteX6" fmla="*/ 6145 w 8103975"/>
              <a:gd name="connsiteY6" fmla="*/ 35161 h 6874411"/>
              <a:gd name="connsiteX0" fmla="*/ 6145 w 6662323"/>
              <a:gd name="connsiteY0" fmla="*/ 35161 h 6874411"/>
              <a:gd name="connsiteX1" fmla="*/ 5984670 w 6662323"/>
              <a:gd name="connsiteY1" fmla="*/ 0 h 6874411"/>
              <a:gd name="connsiteX2" fmla="*/ 5983375 w 6662323"/>
              <a:gd name="connsiteY2" fmla="*/ 6874411 h 6874411"/>
              <a:gd name="connsiteX3" fmla="*/ 1139320 w 6662323"/>
              <a:gd name="connsiteY3" fmla="*/ 6874411 h 6874411"/>
              <a:gd name="connsiteX4" fmla="*/ 6145 w 6662323"/>
              <a:gd name="connsiteY4" fmla="*/ 5239586 h 6874411"/>
              <a:gd name="connsiteX5" fmla="*/ 6145 w 6662323"/>
              <a:gd name="connsiteY5" fmla="*/ 35161 h 6874411"/>
              <a:gd name="connsiteX0" fmla="*/ 6145 w 6429576"/>
              <a:gd name="connsiteY0" fmla="*/ 35161 h 6874411"/>
              <a:gd name="connsiteX1" fmla="*/ 5984670 w 6429576"/>
              <a:gd name="connsiteY1" fmla="*/ 0 h 6874411"/>
              <a:gd name="connsiteX2" fmla="*/ 5983375 w 6429576"/>
              <a:gd name="connsiteY2" fmla="*/ 6874411 h 6874411"/>
              <a:gd name="connsiteX3" fmla="*/ 1139320 w 6429576"/>
              <a:gd name="connsiteY3" fmla="*/ 6874411 h 6874411"/>
              <a:gd name="connsiteX4" fmla="*/ 6145 w 6429576"/>
              <a:gd name="connsiteY4" fmla="*/ 5239586 h 6874411"/>
              <a:gd name="connsiteX5" fmla="*/ 6145 w 6429576"/>
              <a:gd name="connsiteY5" fmla="*/ 35161 h 6874411"/>
              <a:gd name="connsiteX0" fmla="*/ 6145 w 5991227"/>
              <a:gd name="connsiteY0" fmla="*/ 35161 h 6874411"/>
              <a:gd name="connsiteX1" fmla="*/ 5984670 w 5991227"/>
              <a:gd name="connsiteY1" fmla="*/ 0 h 6874411"/>
              <a:gd name="connsiteX2" fmla="*/ 5983375 w 5991227"/>
              <a:gd name="connsiteY2" fmla="*/ 6874411 h 6874411"/>
              <a:gd name="connsiteX3" fmla="*/ 1139320 w 5991227"/>
              <a:gd name="connsiteY3" fmla="*/ 6874411 h 6874411"/>
              <a:gd name="connsiteX4" fmla="*/ 6145 w 5991227"/>
              <a:gd name="connsiteY4" fmla="*/ 5239586 h 6874411"/>
              <a:gd name="connsiteX5" fmla="*/ 6145 w 5991227"/>
              <a:gd name="connsiteY5" fmla="*/ 35161 h 6874411"/>
              <a:gd name="connsiteX0" fmla="*/ 82310 w 6070567"/>
              <a:gd name="connsiteY0" fmla="*/ 6586 h 6874411"/>
              <a:gd name="connsiteX1" fmla="*/ 6064010 w 6070567"/>
              <a:gd name="connsiteY1" fmla="*/ 0 h 6874411"/>
              <a:gd name="connsiteX2" fmla="*/ 6062715 w 6070567"/>
              <a:gd name="connsiteY2" fmla="*/ 6874411 h 6874411"/>
              <a:gd name="connsiteX3" fmla="*/ 1218660 w 6070567"/>
              <a:gd name="connsiteY3" fmla="*/ 6874411 h 6874411"/>
              <a:gd name="connsiteX4" fmla="*/ 85485 w 6070567"/>
              <a:gd name="connsiteY4" fmla="*/ 5239586 h 6874411"/>
              <a:gd name="connsiteX5" fmla="*/ 82310 w 6070567"/>
              <a:gd name="connsiteY5" fmla="*/ 6586 h 6874411"/>
              <a:gd name="connsiteX0" fmla="*/ 39225 w 6100507"/>
              <a:gd name="connsiteY0" fmla="*/ 181211 h 6874411"/>
              <a:gd name="connsiteX1" fmla="*/ 6093950 w 6100507"/>
              <a:gd name="connsiteY1" fmla="*/ 0 h 6874411"/>
              <a:gd name="connsiteX2" fmla="*/ 6092655 w 6100507"/>
              <a:gd name="connsiteY2" fmla="*/ 6874411 h 6874411"/>
              <a:gd name="connsiteX3" fmla="*/ 1248600 w 6100507"/>
              <a:gd name="connsiteY3" fmla="*/ 6874411 h 6874411"/>
              <a:gd name="connsiteX4" fmla="*/ 115425 w 6100507"/>
              <a:gd name="connsiteY4" fmla="*/ 5239586 h 6874411"/>
              <a:gd name="connsiteX5" fmla="*/ 39225 w 6100507"/>
              <a:gd name="connsiteY5" fmla="*/ 181211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5628 w 5993885"/>
              <a:gd name="connsiteY0" fmla="*/ 6586 h 6874411"/>
              <a:gd name="connsiteX1" fmla="*/ 5987328 w 5993885"/>
              <a:gd name="connsiteY1" fmla="*/ 0 h 6874411"/>
              <a:gd name="connsiteX2" fmla="*/ 5986033 w 5993885"/>
              <a:gd name="connsiteY2" fmla="*/ 6874411 h 6874411"/>
              <a:gd name="connsiteX3" fmla="*/ 1141978 w 5993885"/>
              <a:gd name="connsiteY3" fmla="*/ 6874411 h 6874411"/>
              <a:gd name="connsiteX4" fmla="*/ 8803 w 5993885"/>
              <a:gd name="connsiteY4" fmla="*/ 5239586 h 6874411"/>
              <a:gd name="connsiteX5" fmla="*/ 5628 w 5993885"/>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9849 w 6008106"/>
              <a:gd name="connsiteY0" fmla="*/ 6586 h 6995509"/>
              <a:gd name="connsiteX1" fmla="*/ 6001549 w 6008106"/>
              <a:gd name="connsiteY1" fmla="*/ 0 h 6995509"/>
              <a:gd name="connsiteX2" fmla="*/ 6000254 w 6008106"/>
              <a:gd name="connsiteY2" fmla="*/ 6874411 h 6995509"/>
              <a:gd name="connsiteX3" fmla="*/ 1387974 w 6008106"/>
              <a:gd name="connsiteY3" fmla="*/ 6874411 h 6995509"/>
              <a:gd name="connsiteX4" fmla="*/ 799 w 6008106"/>
              <a:gd name="connsiteY4" fmla="*/ 5239586 h 6995509"/>
              <a:gd name="connsiteX5" fmla="*/ 19849 w 6008106"/>
              <a:gd name="connsiteY5" fmla="*/ 6586 h 6995509"/>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47"/>
              <a:gd name="connsiteX1" fmla="*/ 6001549 w 6008106"/>
              <a:gd name="connsiteY1" fmla="*/ 0 h 6874447"/>
              <a:gd name="connsiteX2" fmla="*/ 6000254 w 6008106"/>
              <a:gd name="connsiteY2" fmla="*/ 6874411 h 6874447"/>
              <a:gd name="connsiteX3" fmla="*/ 1387974 w 6008106"/>
              <a:gd name="connsiteY3" fmla="*/ 6874411 h 6874447"/>
              <a:gd name="connsiteX4" fmla="*/ 799 w 6008106"/>
              <a:gd name="connsiteY4" fmla="*/ 5239586 h 6874447"/>
              <a:gd name="connsiteX5" fmla="*/ 19849 w 6008106"/>
              <a:gd name="connsiteY5" fmla="*/ 6586 h 6874447"/>
              <a:gd name="connsiteX0" fmla="*/ 21445 w 6009702"/>
              <a:gd name="connsiteY0" fmla="*/ 6586 h 6874477"/>
              <a:gd name="connsiteX1" fmla="*/ 6003145 w 6009702"/>
              <a:gd name="connsiteY1" fmla="*/ 0 h 6874477"/>
              <a:gd name="connsiteX2" fmla="*/ 6001850 w 6009702"/>
              <a:gd name="connsiteY2" fmla="*/ 6874411 h 6874477"/>
              <a:gd name="connsiteX3" fmla="*/ 1389570 w 6009702"/>
              <a:gd name="connsiteY3" fmla="*/ 6874411 h 6874477"/>
              <a:gd name="connsiteX4" fmla="*/ 2395 w 6009702"/>
              <a:gd name="connsiteY4" fmla="*/ 5239586 h 6874477"/>
              <a:gd name="connsiteX5" fmla="*/ 21445 w 6009702"/>
              <a:gd name="connsiteY5" fmla="*/ 6586 h 6874477"/>
              <a:gd name="connsiteX0" fmla="*/ 21685 w 6009942"/>
              <a:gd name="connsiteY0" fmla="*/ 6586 h 6874411"/>
              <a:gd name="connsiteX1" fmla="*/ 6003385 w 6009942"/>
              <a:gd name="connsiteY1" fmla="*/ 0 h 6874411"/>
              <a:gd name="connsiteX2" fmla="*/ 6002090 w 6009942"/>
              <a:gd name="connsiteY2" fmla="*/ 6874411 h 6874411"/>
              <a:gd name="connsiteX3" fmla="*/ 1389810 w 6009942"/>
              <a:gd name="connsiteY3" fmla="*/ 6874411 h 6874411"/>
              <a:gd name="connsiteX4" fmla="*/ 2635 w 6009942"/>
              <a:gd name="connsiteY4" fmla="*/ 5239586 h 6874411"/>
              <a:gd name="connsiteX5" fmla="*/ 21685 w 6009942"/>
              <a:gd name="connsiteY5" fmla="*/ 6586 h 6874411"/>
              <a:gd name="connsiteX0" fmla="*/ 1308 w 6011790"/>
              <a:gd name="connsiteY0" fmla="*/ 660636 h 6874411"/>
              <a:gd name="connsiteX1" fmla="*/ 6005233 w 6011790"/>
              <a:gd name="connsiteY1" fmla="*/ 0 h 6874411"/>
              <a:gd name="connsiteX2" fmla="*/ 6003938 w 6011790"/>
              <a:gd name="connsiteY2" fmla="*/ 6874411 h 6874411"/>
              <a:gd name="connsiteX3" fmla="*/ 1391658 w 6011790"/>
              <a:gd name="connsiteY3" fmla="*/ 6874411 h 6874411"/>
              <a:gd name="connsiteX4" fmla="*/ 4483 w 6011790"/>
              <a:gd name="connsiteY4" fmla="*/ 5239586 h 6874411"/>
              <a:gd name="connsiteX5" fmla="*/ 1308 w 6011790"/>
              <a:gd name="connsiteY5" fmla="*/ 660636 h 6874411"/>
              <a:gd name="connsiteX0" fmla="*/ 1308 w 6010421"/>
              <a:gd name="connsiteY0" fmla="*/ 9761 h 6223536"/>
              <a:gd name="connsiteX1" fmla="*/ 6002058 w 6010421"/>
              <a:gd name="connsiteY1" fmla="*/ 0 h 6223536"/>
              <a:gd name="connsiteX2" fmla="*/ 6003938 w 6010421"/>
              <a:gd name="connsiteY2" fmla="*/ 6223536 h 6223536"/>
              <a:gd name="connsiteX3" fmla="*/ 1391658 w 6010421"/>
              <a:gd name="connsiteY3" fmla="*/ 6223536 h 6223536"/>
              <a:gd name="connsiteX4" fmla="*/ 4483 w 6010421"/>
              <a:gd name="connsiteY4" fmla="*/ 4588711 h 6223536"/>
              <a:gd name="connsiteX5" fmla="*/ 1308 w 6010421"/>
              <a:gd name="connsiteY5" fmla="*/ 9761 h 6223536"/>
              <a:gd name="connsiteX0" fmla="*/ 1308 w 7703564"/>
              <a:gd name="connsiteY0" fmla="*/ 9761 h 6223536"/>
              <a:gd name="connsiteX1" fmla="*/ 7703536 w 7703564"/>
              <a:gd name="connsiteY1" fmla="*/ 0 h 6223536"/>
              <a:gd name="connsiteX2" fmla="*/ 6003938 w 7703564"/>
              <a:gd name="connsiteY2" fmla="*/ 6223536 h 6223536"/>
              <a:gd name="connsiteX3" fmla="*/ 1391658 w 7703564"/>
              <a:gd name="connsiteY3" fmla="*/ 6223536 h 6223536"/>
              <a:gd name="connsiteX4" fmla="*/ 4483 w 7703564"/>
              <a:gd name="connsiteY4" fmla="*/ 4588711 h 6223536"/>
              <a:gd name="connsiteX5" fmla="*/ 1308 w 7703564"/>
              <a:gd name="connsiteY5" fmla="*/ 9761 h 6223536"/>
              <a:gd name="connsiteX0" fmla="*/ 1308 w 7711899"/>
              <a:gd name="connsiteY0" fmla="*/ 9761 h 6223536"/>
              <a:gd name="connsiteX1" fmla="*/ 7703536 w 7711899"/>
              <a:gd name="connsiteY1" fmla="*/ 0 h 6223536"/>
              <a:gd name="connsiteX2" fmla="*/ 7705416 w 7711899"/>
              <a:gd name="connsiteY2" fmla="*/ 6223536 h 6223536"/>
              <a:gd name="connsiteX3" fmla="*/ 1391658 w 7711899"/>
              <a:gd name="connsiteY3" fmla="*/ 6223536 h 6223536"/>
              <a:gd name="connsiteX4" fmla="*/ 4483 w 7711899"/>
              <a:gd name="connsiteY4" fmla="*/ 4588711 h 6223536"/>
              <a:gd name="connsiteX5" fmla="*/ 1308 w 7711899"/>
              <a:gd name="connsiteY5" fmla="*/ 9761 h 6223536"/>
              <a:gd name="connsiteX0" fmla="*/ 1308 w 7709474"/>
              <a:gd name="connsiteY0" fmla="*/ 9761 h 6223536"/>
              <a:gd name="connsiteX1" fmla="*/ 7694011 w 7709474"/>
              <a:gd name="connsiteY1" fmla="*/ 0 h 6223536"/>
              <a:gd name="connsiteX2" fmla="*/ 7705416 w 7709474"/>
              <a:gd name="connsiteY2" fmla="*/ 6223536 h 6223536"/>
              <a:gd name="connsiteX3" fmla="*/ 1391658 w 7709474"/>
              <a:gd name="connsiteY3" fmla="*/ 6223536 h 6223536"/>
              <a:gd name="connsiteX4" fmla="*/ 4483 w 7709474"/>
              <a:gd name="connsiteY4" fmla="*/ 4588711 h 6223536"/>
              <a:gd name="connsiteX5" fmla="*/ 1308 w 7709474"/>
              <a:gd name="connsiteY5" fmla="*/ 9761 h 6223536"/>
              <a:gd name="connsiteX0" fmla="*/ 1308 w 7702374"/>
              <a:gd name="connsiteY0" fmla="*/ 9761 h 6226711"/>
              <a:gd name="connsiteX1" fmla="*/ 7694011 w 7702374"/>
              <a:gd name="connsiteY1" fmla="*/ 0 h 6226711"/>
              <a:gd name="connsiteX2" fmla="*/ 7695891 w 7702374"/>
              <a:gd name="connsiteY2" fmla="*/ 6226711 h 6226711"/>
              <a:gd name="connsiteX3" fmla="*/ 1391658 w 7702374"/>
              <a:gd name="connsiteY3" fmla="*/ 6223536 h 6226711"/>
              <a:gd name="connsiteX4" fmla="*/ 4483 w 7702374"/>
              <a:gd name="connsiteY4" fmla="*/ 4588711 h 6226711"/>
              <a:gd name="connsiteX5" fmla="*/ 1308 w 7702374"/>
              <a:gd name="connsiteY5" fmla="*/ 9761 h 6226711"/>
              <a:gd name="connsiteX0" fmla="*/ 415 w 7707831"/>
              <a:gd name="connsiteY0" fmla="*/ 0 h 6232854"/>
              <a:gd name="connsiteX1" fmla="*/ 7699468 w 7707831"/>
              <a:gd name="connsiteY1" fmla="*/ 6143 h 6232854"/>
              <a:gd name="connsiteX2" fmla="*/ 7701348 w 7707831"/>
              <a:gd name="connsiteY2" fmla="*/ 6232854 h 6232854"/>
              <a:gd name="connsiteX3" fmla="*/ 1397115 w 7707831"/>
              <a:gd name="connsiteY3" fmla="*/ 6229679 h 6232854"/>
              <a:gd name="connsiteX4" fmla="*/ 9940 w 7707831"/>
              <a:gd name="connsiteY4" fmla="*/ 4594854 h 6232854"/>
              <a:gd name="connsiteX5" fmla="*/ 415 w 7707831"/>
              <a:gd name="connsiteY5" fmla="*/ 0 h 6232854"/>
              <a:gd name="connsiteX0" fmla="*/ 415 w 7710954"/>
              <a:gd name="connsiteY0" fmla="*/ 218 h 6233072"/>
              <a:gd name="connsiteX1" fmla="*/ 7705818 w 7710954"/>
              <a:gd name="connsiteY1" fmla="*/ 0 h 6233072"/>
              <a:gd name="connsiteX2" fmla="*/ 7701348 w 7710954"/>
              <a:gd name="connsiteY2" fmla="*/ 6233072 h 6233072"/>
              <a:gd name="connsiteX3" fmla="*/ 1397115 w 7710954"/>
              <a:gd name="connsiteY3" fmla="*/ 6229897 h 6233072"/>
              <a:gd name="connsiteX4" fmla="*/ 9940 w 7710954"/>
              <a:gd name="connsiteY4" fmla="*/ 4595072 h 6233072"/>
              <a:gd name="connsiteX5" fmla="*/ 415 w 7710954"/>
              <a:gd name="connsiteY5" fmla="*/ 218 h 6233072"/>
              <a:gd name="connsiteX0" fmla="*/ 415 w 7707831"/>
              <a:gd name="connsiteY0" fmla="*/ 218 h 6233072"/>
              <a:gd name="connsiteX1" fmla="*/ 7699468 w 7707831"/>
              <a:gd name="connsiteY1" fmla="*/ 0 h 6233072"/>
              <a:gd name="connsiteX2" fmla="*/ 7701348 w 7707831"/>
              <a:gd name="connsiteY2" fmla="*/ 6233072 h 6233072"/>
              <a:gd name="connsiteX3" fmla="*/ 1397115 w 7707831"/>
              <a:gd name="connsiteY3" fmla="*/ 6229897 h 6233072"/>
              <a:gd name="connsiteX4" fmla="*/ 9940 w 7707831"/>
              <a:gd name="connsiteY4" fmla="*/ 4595072 h 6233072"/>
              <a:gd name="connsiteX5" fmla="*/ 415 w 7707831"/>
              <a:gd name="connsiteY5" fmla="*/ 218 h 623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7831" h="6233072">
                <a:moveTo>
                  <a:pt x="415" y="218"/>
                </a:moveTo>
                <a:lnTo>
                  <a:pt x="7699468" y="0"/>
                </a:lnTo>
                <a:cubicBezTo>
                  <a:pt x="7707532" y="2835940"/>
                  <a:pt x="7712493" y="3125802"/>
                  <a:pt x="7701348" y="6233072"/>
                </a:cubicBezTo>
                <a:lnTo>
                  <a:pt x="1397115" y="6229897"/>
                </a:lnTo>
                <a:cubicBezTo>
                  <a:pt x="1182952" y="6228459"/>
                  <a:pt x="-57314" y="5971484"/>
                  <a:pt x="9940" y="4595072"/>
                </a:cubicBezTo>
                <a:cubicBezTo>
                  <a:pt x="4698" y="3399635"/>
                  <a:pt x="-1702" y="1732910"/>
                  <a:pt x="415" y="218"/>
                </a:cubicBezTo>
                <a:close/>
              </a:path>
            </a:pathLst>
          </a:custGeom>
          <a:solidFill>
            <a:srgbClr val="CCCCCC">
              <a:alpha val="72170"/>
            </a:srgbClr>
          </a:solidFill>
        </p:spPr>
        <p:txBody>
          <a:bodyPr vert="horz" lIns="0" tIns="45720" rIns="0" bIns="0" rtlCol="0" anchor="ctr" anchorCtr="0">
            <a:noAutofit/>
          </a:bodyPr>
          <a:lstStyle>
            <a:lvl1pPr marL="0" indent="0" algn="ctr">
              <a:buNone/>
              <a:defRPr lang="en-US" sz="1801" dirty="0">
                <a:solidFill>
                  <a:schemeClr val="tx1"/>
                </a:solidFill>
              </a:defRPr>
            </a:lvl1pPr>
          </a:lstStyle>
          <a:p>
            <a:pPr lvl="0" algn="ctr"/>
            <a:r>
              <a:rPr lang="en-US"/>
              <a:t>Click icon to add picture</a:t>
            </a:r>
          </a:p>
        </p:txBody>
      </p:sp>
      <p:sp>
        <p:nvSpPr>
          <p:cNvPr id="6" name="Text Placeholder 3">
            <a:extLst>
              <a:ext uri="{FF2B5EF4-FFF2-40B4-BE49-F238E27FC236}">
                <a16:creationId xmlns:a16="http://schemas.microsoft.com/office/drawing/2014/main" id="{A1D5B084-37D6-8B49-B2C5-97A4AC4DEDD1}"/>
              </a:ext>
            </a:extLst>
          </p:cNvPr>
          <p:cNvSpPr>
            <a:spLocks noGrp="1"/>
          </p:cNvSpPr>
          <p:nvPr>
            <p:ph type="body" sz="quarter" idx="19"/>
          </p:nvPr>
        </p:nvSpPr>
        <p:spPr>
          <a:xfrm>
            <a:off x="419100" y="1714500"/>
            <a:ext cx="3238500" cy="4495800"/>
          </a:xfrm>
        </p:spPr>
        <p:txBody>
          <a:bodyPr/>
          <a:lstStyle>
            <a:lvl1pPr marL="0" indent="0">
              <a:buNone/>
              <a:defRPr/>
            </a:lvl1pPr>
            <a:lvl2pPr marL="171450" indent="-171450">
              <a:tabLst/>
              <a:defRPr/>
            </a:lvl2pPr>
            <a:lvl3pPr marL="517525" indent="-174625">
              <a:tabLst/>
              <a:defRPr/>
            </a:lvl3pPr>
            <a:lvl4pPr marL="863600" indent="-174625">
              <a:tabLst/>
              <a:defRPr/>
            </a:lvl4pPr>
            <a:lvl5pPr marL="1200150" indent="-17145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5333354"/>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pos="3456" userDrawn="1">
          <p15:clr>
            <a:srgbClr val="FBAE40"/>
          </p15:clr>
        </p15:guide>
        <p15:guide id="2" pos="1848" userDrawn="1">
          <p15:clr>
            <a:srgbClr val="FBAE40"/>
          </p15:clr>
        </p15:guide>
        <p15:guide id="3" pos="2304" userDrawn="1">
          <p15:clr>
            <a:srgbClr val="FBAE40"/>
          </p15:clr>
        </p15:guide>
        <p15:guide id="4" pos="2832"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Headline, Left column content + photo layout (whit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lvl1pPr>
              <a:defRPr>
                <a:solidFill>
                  <a:schemeClr val="tx1"/>
                </a:solidFill>
              </a:defRPr>
            </a:lvl1pPr>
          </a:lstStyle>
          <a:p>
            <a:r>
              <a:rPr lang="en-US"/>
              <a:t>Page </a:t>
            </a:r>
            <a:fld id="{888928BD-9DD5-4B49-B597-3FD2BD4272DD}" type="slidenum">
              <a:rPr smtClean="0"/>
              <a:pPr/>
              <a:t>‹#›</a:t>
            </a:fld>
            <a:endParaRPr/>
          </a:p>
        </p:txBody>
      </p:sp>
      <p:sp>
        <p:nvSpPr>
          <p:cNvPr id="12" name="Title 1">
            <a:extLst>
              <a:ext uri="{FF2B5EF4-FFF2-40B4-BE49-F238E27FC236}">
                <a16:creationId xmlns:a16="http://schemas.microsoft.com/office/drawing/2014/main" id="{49407ADA-6986-4B48-A9AC-072C99F71421}"/>
              </a:ext>
            </a:extLst>
          </p:cNvPr>
          <p:cNvSpPr>
            <a:spLocks noGrp="1"/>
          </p:cNvSpPr>
          <p:nvPr>
            <p:ph type="title" hasCustomPrompt="1"/>
          </p:nvPr>
        </p:nvSpPr>
        <p:spPr>
          <a:xfrm>
            <a:off x="411479" y="587763"/>
            <a:ext cx="3238499" cy="594360"/>
          </a:xfrm>
        </p:spPr>
        <p:txBody>
          <a:bodyPr/>
          <a:lstStyle>
            <a:lvl1pPr>
              <a:defRPr sz="2000" b="1">
                <a:solidFill>
                  <a:schemeClr val="tx1"/>
                </a:solidFill>
                <a:latin typeface="+mn-lt"/>
              </a:defRPr>
            </a:lvl1pPr>
          </a:lstStyle>
          <a:p>
            <a:r>
              <a:rPr lang="en-US"/>
              <a:t>Click to edit master title style</a:t>
            </a:r>
          </a:p>
        </p:txBody>
      </p:sp>
      <p:sp>
        <p:nvSpPr>
          <p:cNvPr id="6" name="TextBox 5">
            <a:extLst>
              <a:ext uri="{FF2B5EF4-FFF2-40B4-BE49-F238E27FC236}">
                <a16:creationId xmlns:a16="http://schemas.microsoft.com/office/drawing/2014/main" id="{2C2F639D-0C3C-C04A-925F-D12F5B07E29E}"/>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chemeClr val="tx1"/>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pic>
        <p:nvPicPr>
          <p:cNvPr id="7" name="Picture 6">
            <a:extLst>
              <a:ext uri="{FF2B5EF4-FFF2-40B4-BE49-F238E27FC236}">
                <a16:creationId xmlns:a16="http://schemas.microsoft.com/office/drawing/2014/main" id="{182B8AF3-EB6A-3447-802F-4A57F2C9C1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100" y="6364150"/>
            <a:ext cx="597151" cy="334275"/>
          </a:xfrm>
          <a:prstGeom prst="rect">
            <a:avLst/>
          </a:prstGeom>
        </p:spPr>
      </p:pic>
      <p:sp>
        <p:nvSpPr>
          <p:cNvPr id="9" name="Text Placeholder 3">
            <a:extLst>
              <a:ext uri="{FF2B5EF4-FFF2-40B4-BE49-F238E27FC236}">
                <a16:creationId xmlns:a16="http://schemas.microsoft.com/office/drawing/2014/main" id="{4D25F7AA-DB0F-AC4C-93EC-3B513819009C}"/>
              </a:ext>
            </a:extLst>
          </p:cNvPr>
          <p:cNvSpPr>
            <a:spLocks noGrp="1"/>
          </p:cNvSpPr>
          <p:nvPr>
            <p:ph type="body" sz="quarter" idx="19"/>
          </p:nvPr>
        </p:nvSpPr>
        <p:spPr>
          <a:xfrm>
            <a:off x="419100" y="1714500"/>
            <a:ext cx="3238500" cy="4495800"/>
          </a:xfrm>
        </p:spPr>
        <p:txBody>
          <a:bodyPr/>
          <a:lstStyle>
            <a:lvl1pPr marL="0" indent="0">
              <a:buNone/>
              <a:defRPr>
                <a:solidFill>
                  <a:schemeClr val="tx1"/>
                </a:solidFill>
              </a:defRPr>
            </a:lvl1pPr>
            <a:lvl2pPr marL="171450" indent="-171450">
              <a:tabLst/>
              <a:defRPr>
                <a:solidFill>
                  <a:schemeClr val="tx1"/>
                </a:solidFill>
              </a:defRPr>
            </a:lvl2pPr>
            <a:lvl3pPr marL="517525" indent="-174625">
              <a:tabLst/>
              <a:defRPr>
                <a:solidFill>
                  <a:schemeClr val="tx1"/>
                </a:solidFill>
              </a:defRPr>
            </a:lvl3pPr>
            <a:lvl4pPr marL="863600" indent="-174625">
              <a:tabLst/>
              <a:defRPr>
                <a:solidFill>
                  <a:schemeClr val="tx1"/>
                </a:solidFill>
              </a:defRPr>
            </a:lvl4pPr>
            <a:lvl5pPr marL="1200150" indent="-171450">
              <a:tabLs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9">
            <a:extLst>
              <a:ext uri="{FF2B5EF4-FFF2-40B4-BE49-F238E27FC236}">
                <a16:creationId xmlns:a16="http://schemas.microsoft.com/office/drawing/2014/main" id="{84404901-4A20-E54D-9EF0-776E83E3B579}"/>
              </a:ext>
            </a:extLst>
          </p:cNvPr>
          <p:cNvSpPr>
            <a:spLocks noGrp="1"/>
          </p:cNvSpPr>
          <p:nvPr>
            <p:ph type="pic" sz="quarter" idx="14"/>
          </p:nvPr>
        </p:nvSpPr>
        <p:spPr>
          <a:xfrm>
            <a:off x="4497619" y="-6350"/>
            <a:ext cx="7707831" cy="6221413"/>
          </a:xfrm>
          <a:custGeom>
            <a:avLst/>
            <a:gdLst>
              <a:gd name="connsiteX0" fmla="*/ 0 w 8097830"/>
              <a:gd name="connsiteY0" fmla="*/ 1780875 h 8534400"/>
              <a:gd name="connsiteX1" fmla="*/ 1780875 w 8097830"/>
              <a:gd name="connsiteY1" fmla="*/ 0 h 8534400"/>
              <a:gd name="connsiteX2" fmla="*/ 6316955 w 8097830"/>
              <a:gd name="connsiteY2" fmla="*/ 0 h 8534400"/>
              <a:gd name="connsiteX3" fmla="*/ 8097830 w 8097830"/>
              <a:gd name="connsiteY3" fmla="*/ 1780875 h 8534400"/>
              <a:gd name="connsiteX4" fmla="*/ 8097830 w 8097830"/>
              <a:gd name="connsiteY4" fmla="*/ 6753525 h 8534400"/>
              <a:gd name="connsiteX5" fmla="*/ 6316955 w 8097830"/>
              <a:gd name="connsiteY5" fmla="*/ 8534400 h 8534400"/>
              <a:gd name="connsiteX6" fmla="*/ 1780875 w 8097830"/>
              <a:gd name="connsiteY6" fmla="*/ 8534400 h 8534400"/>
              <a:gd name="connsiteX7" fmla="*/ 0 w 8097830"/>
              <a:gd name="connsiteY7" fmla="*/ 6753525 h 8534400"/>
              <a:gd name="connsiteX8" fmla="*/ 0 w 8097830"/>
              <a:gd name="connsiteY8" fmla="*/ 1780875 h 8534400"/>
              <a:gd name="connsiteX0" fmla="*/ 0 w 8150271"/>
              <a:gd name="connsiteY0" fmla="*/ 1780875 h 8534400"/>
              <a:gd name="connsiteX1" fmla="*/ 1780875 w 8150271"/>
              <a:gd name="connsiteY1" fmla="*/ 0 h 8534400"/>
              <a:gd name="connsiteX2" fmla="*/ 6316955 w 8150271"/>
              <a:gd name="connsiteY2" fmla="*/ 0 h 8534400"/>
              <a:gd name="connsiteX3" fmla="*/ 7988300 w 8150271"/>
              <a:gd name="connsiteY3" fmla="*/ 1158339 h 8534400"/>
              <a:gd name="connsiteX4" fmla="*/ 8097830 w 8150271"/>
              <a:gd name="connsiteY4" fmla="*/ 1780875 h 8534400"/>
              <a:gd name="connsiteX5" fmla="*/ 8097830 w 8150271"/>
              <a:gd name="connsiteY5" fmla="*/ 6753525 h 8534400"/>
              <a:gd name="connsiteX6" fmla="*/ 6316955 w 8150271"/>
              <a:gd name="connsiteY6" fmla="*/ 8534400 h 8534400"/>
              <a:gd name="connsiteX7" fmla="*/ 1780875 w 8150271"/>
              <a:gd name="connsiteY7" fmla="*/ 8534400 h 8534400"/>
              <a:gd name="connsiteX8" fmla="*/ 0 w 8150271"/>
              <a:gd name="connsiteY8" fmla="*/ 6753525 h 8534400"/>
              <a:gd name="connsiteX9" fmla="*/ 0 w 8150271"/>
              <a:gd name="connsiteY9" fmla="*/ 1780875 h 8534400"/>
              <a:gd name="connsiteX0" fmla="*/ 0 w 8097830"/>
              <a:gd name="connsiteY0" fmla="*/ 1780875 h 8534400"/>
              <a:gd name="connsiteX1" fmla="*/ 1780875 w 8097830"/>
              <a:gd name="connsiteY1" fmla="*/ 0 h 8534400"/>
              <a:gd name="connsiteX2" fmla="*/ 6316955 w 8097830"/>
              <a:gd name="connsiteY2" fmla="*/ 0 h 8534400"/>
              <a:gd name="connsiteX3" fmla="*/ 5981700 w 8097830"/>
              <a:gd name="connsiteY3" fmla="*/ 1552039 h 8534400"/>
              <a:gd name="connsiteX4" fmla="*/ 8097830 w 8097830"/>
              <a:gd name="connsiteY4" fmla="*/ 1780875 h 8534400"/>
              <a:gd name="connsiteX5" fmla="*/ 8097830 w 8097830"/>
              <a:gd name="connsiteY5" fmla="*/ 6753525 h 8534400"/>
              <a:gd name="connsiteX6" fmla="*/ 6316955 w 8097830"/>
              <a:gd name="connsiteY6" fmla="*/ 8534400 h 8534400"/>
              <a:gd name="connsiteX7" fmla="*/ 1780875 w 8097830"/>
              <a:gd name="connsiteY7" fmla="*/ 8534400 h 8534400"/>
              <a:gd name="connsiteX8" fmla="*/ 0 w 8097830"/>
              <a:gd name="connsiteY8" fmla="*/ 6753525 h 8534400"/>
              <a:gd name="connsiteX9" fmla="*/ 0 w 8097830"/>
              <a:gd name="connsiteY9"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18252 w 8116082"/>
              <a:gd name="connsiteY0" fmla="*/ 1780875 h 8534400"/>
              <a:gd name="connsiteX1" fmla="*/ 21427 w 8116082"/>
              <a:gd name="connsiteY1" fmla="*/ 1548864 h 8534400"/>
              <a:gd name="connsiteX2" fmla="*/ 297652 w 8116082"/>
              <a:gd name="connsiteY2" fmla="*/ 812264 h 8534400"/>
              <a:gd name="connsiteX3" fmla="*/ 1799127 w 8116082"/>
              <a:gd name="connsiteY3" fmla="*/ 0 h 8534400"/>
              <a:gd name="connsiteX4" fmla="*/ 6335207 w 8116082"/>
              <a:gd name="connsiteY4" fmla="*/ 0 h 8534400"/>
              <a:gd name="connsiteX5" fmla="*/ 5999952 w 8116082"/>
              <a:gd name="connsiteY5" fmla="*/ 1552039 h 8534400"/>
              <a:gd name="connsiteX6" fmla="*/ 8116082 w 8116082"/>
              <a:gd name="connsiteY6" fmla="*/ 1780875 h 8534400"/>
              <a:gd name="connsiteX7" fmla="*/ 8116082 w 8116082"/>
              <a:gd name="connsiteY7" fmla="*/ 6753525 h 8534400"/>
              <a:gd name="connsiteX8" fmla="*/ 6335207 w 8116082"/>
              <a:gd name="connsiteY8" fmla="*/ 8534400 h 8534400"/>
              <a:gd name="connsiteX9" fmla="*/ 1799127 w 8116082"/>
              <a:gd name="connsiteY9" fmla="*/ 8534400 h 8534400"/>
              <a:gd name="connsiteX10" fmla="*/ 18252 w 8116082"/>
              <a:gd name="connsiteY10" fmla="*/ 6753525 h 8534400"/>
              <a:gd name="connsiteX11" fmla="*/ 18252 w 8116082"/>
              <a:gd name="connsiteY11" fmla="*/ 1780875 h 8534400"/>
              <a:gd name="connsiteX0" fmla="*/ 14027 w 8111857"/>
              <a:gd name="connsiteY0" fmla="*/ 1780875 h 8534400"/>
              <a:gd name="connsiteX1" fmla="*/ 17202 w 8111857"/>
              <a:gd name="connsiteY1" fmla="*/ 1548864 h 8534400"/>
              <a:gd name="connsiteX2" fmla="*/ 293427 w 8111857"/>
              <a:gd name="connsiteY2" fmla="*/ 812264 h 8534400"/>
              <a:gd name="connsiteX3" fmla="*/ 1794902 w 8111857"/>
              <a:gd name="connsiteY3" fmla="*/ 0 h 8534400"/>
              <a:gd name="connsiteX4" fmla="*/ 6330982 w 8111857"/>
              <a:gd name="connsiteY4" fmla="*/ 0 h 8534400"/>
              <a:gd name="connsiteX5" fmla="*/ 5995727 w 8111857"/>
              <a:gd name="connsiteY5" fmla="*/ 1552039 h 8534400"/>
              <a:gd name="connsiteX6" fmla="*/ 8111857 w 8111857"/>
              <a:gd name="connsiteY6" fmla="*/ 1780875 h 8534400"/>
              <a:gd name="connsiteX7" fmla="*/ 8111857 w 8111857"/>
              <a:gd name="connsiteY7" fmla="*/ 6753525 h 8534400"/>
              <a:gd name="connsiteX8" fmla="*/ 6330982 w 8111857"/>
              <a:gd name="connsiteY8" fmla="*/ 8534400 h 8534400"/>
              <a:gd name="connsiteX9" fmla="*/ 1794902 w 8111857"/>
              <a:gd name="connsiteY9" fmla="*/ 8534400 h 8534400"/>
              <a:gd name="connsiteX10" fmla="*/ 14027 w 8111857"/>
              <a:gd name="connsiteY10" fmla="*/ 6753525 h 8534400"/>
              <a:gd name="connsiteX11" fmla="*/ 14027 w 8111857"/>
              <a:gd name="connsiteY11" fmla="*/ 1780875 h 8534400"/>
              <a:gd name="connsiteX0" fmla="*/ 14027 w 8111857"/>
              <a:gd name="connsiteY0" fmla="*/ 1795726 h 8549251"/>
              <a:gd name="connsiteX1" fmla="*/ 17202 w 8111857"/>
              <a:gd name="connsiteY1" fmla="*/ 1563715 h 8549251"/>
              <a:gd name="connsiteX2" fmla="*/ 293427 w 8111857"/>
              <a:gd name="connsiteY2" fmla="*/ 827115 h 8549251"/>
              <a:gd name="connsiteX3" fmla="*/ 6330982 w 8111857"/>
              <a:gd name="connsiteY3" fmla="*/ 14851 h 8549251"/>
              <a:gd name="connsiteX4" fmla="*/ 5995727 w 8111857"/>
              <a:gd name="connsiteY4" fmla="*/ 1566890 h 8549251"/>
              <a:gd name="connsiteX5" fmla="*/ 8111857 w 8111857"/>
              <a:gd name="connsiteY5" fmla="*/ 1795726 h 8549251"/>
              <a:gd name="connsiteX6" fmla="*/ 8111857 w 8111857"/>
              <a:gd name="connsiteY6" fmla="*/ 6768376 h 8549251"/>
              <a:gd name="connsiteX7" fmla="*/ 6330982 w 8111857"/>
              <a:gd name="connsiteY7" fmla="*/ 8549251 h 8549251"/>
              <a:gd name="connsiteX8" fmla="*/ 1794902 w 8111857"/>
              <a:gd name="connsiteY8" fmla="*/ 8549251 h 8549251"/>
              <a:gd name="connsiteX9" fmla="*/ 14027 w 8111857"/>
              <a:gd name="connsiteY9" fmla="*/ 6768376 h 8549251"/>
              <a:gd name="connsiteX10" fmla="*/ 14027 w 8111857"/>
              <a:gd name="connsiteY10" fmla="*/ 1795726 h 8549251"/>
              <a:gd name="connsiteX0" fmla="*/ 14027 w 8111857"/>
              <a:gd name="connsiteY0" fmla="*/ 1786760 h 8540285"/>
              <a:gd name="connsiteX1" fmla="*/ 17202 w 8111857"/>
              <a:gd name="connsiteY1" fmla="*/ 1554749 h 8540285"/>
              <a:gd name="connsiteX2" fmla="*/ 293427 w 8111857"/>
              <a:gd name="connsiteY2" fmla="*/ 818149 h 8540285"/>
              <a:gd name="connsiteX3" fmla="*/ 6330982 w 8111857"/>
              <a:gd name="connsiteY3" fmla="*/ 15029 h 8540285"/>
              <a:gd name="connsiteX4" fmla="*/ 5995727 w 8111857"/>
              <a:gd name="connsiteY4" fmla="*/ 1557924 h 8540285"/>
              <a:gd name="connsiteX5" fmla="*/ 8111857 w 8111857"/>
              <a:gd name="connsiteY5" fmla="*/ 1786760 h 8540285"/>
              <a:gd name="connsiteX6" fmla="*/ 8111857 w 8111857"/>
              <a:gd name="connsiteY6" fmla="*/ 6759410 h 8540285"/>
              <a:gd name="connsiteX7" fmla="*/ 6330982 w 8111857"/>
              <a:gd name="connsiteY7" fmla="*/ 8540285 h 8540285"/>
              <a:gd name="connsiteX8" fmla="*/ 1794902 w 8111857"/>
              <a:gd name="connsiteY8" fmla="*/ 8540285 h 8540285"/>
              <a:gd name="connsiteX9" fmla="*/ 14027 w 8111857"/>
              <a:gd name="connsiteY9" fmla="*/ 6759410 h 8540285"/>
              <a:gd name="connsiteX10" fmla="*/ 14027 w 8111857"/>
              <a:gd name="connsiteY10" fmla="*/ 1786760 h 8540285"/>
              <a:gd name="connsiteX0" fmla="*/ 14027 w 8111857"/>
              <a:gd name="connsiteY0" fmla="*/ 968611 h 7722136"/>
              <a:gd name="connsiteX1" fmla="*/ 17202 w 8111857"/>
              <a:gd name="connsiteY1" fmla="*/ 736600 h 7722136"/>
              <a:gd name="connsiteX2" fmla="*/ 293427 w 8111857"/>
              <a:gd name="connsiteY2" fmla="*/ 0 h 7722136"/>
              <a:gd name="connsiteX3" fmla="*/ 5995727 w 8111857"/>
              <a:gd name="connsiteY3" fmla="*/ 739775 h 7722136"/>
              <a:gd name="connsiteX4" fmla="*/ 8111857 w 8111857"/>
              <a:gd name="connsiteY4" fmla="*/ 968611 h 7722136"/>
              <a:gd name="connsiteX5" fmla="*/ 8111857 w 8111857"/>
              <a:gd name="connsiteY5" fmla="*/ 5941261 h 7722136"/>
              <a:gd name="connsiteX6" fmla="*/ 6330982 w 8111857"/>
              <a:gd name="connsiteY6" fmla="*/ 7722136 h 7722136"/>
              <a:gd name="connsiteX7" fmla="*/ 1794902 w 8111857"/>
              <a:gd name="connsiteY7" fmla="*/ 7722136 h 7722136"/>
              <a:gd name="connsiteX8" fmla="*/ 14027 w 8111857"/>
              <a:gd name="connsiteY8" fmla="*/ 5941261 h 7722136"/>
              <a:gd name="connsiteX9" fmla="*/ 14027 w 8111857"/>
              <a:gd name="connsiteY9" fmla="*/ 968611 h 7722136"/>
              <a:gd name="connsiteX0" fmla="*/ 7684 w 8105514"/>
              <a:gd name="connsiteY0" fmla="*/ 968611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968611 h 7722136"/>
              <a:gd name="connsiteX0" fmla="*/ 7684 w 8105514"/>
              <a:gd name="connsiteY0" fmla="*/ 749536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749536 h 7722136"/>
              <a:gd name="connsiteX0" fmla="*/ 236220 w 8334050"/>
              <a:gd name="connsiteY0" fmla="*/ 774564 h 7747164"/>
              <a:gd name="connsiteX1" fmla="*/ 515620 w 8334050"/>
              <a:gd name="connsiteY1" fmla="*/ 25028 h 7747164"/>
              <a:gd name="connsiteX2" fmla="*/ 6217920 w 8334050"/>
              <a:gd name="connsiteY2" fmla="*/ 764803 h 7747164"/>
              <a:gd name="connsiteX3" fmla="*/ 8334050 w 8334050"/>
              <a:gd name="connsiteY3" fmla="*/ 993639 h 7747164"/>
              <a:gd name="connsiteX4" fmla="*/ 8334050 w 8334050"/>
              <a:gd name="connsiteY4" fmla="*/ 5966289 h 7747164"/>
              <a:gd name="connsiteX5" fmla="*/ 6553175 w 8334050"/>
              <a:gd name="connsiteY5" fmla="*/ 7747164 h 7747164"/>
              <a:gd name="connsiteX6" fmla="*/ 2017095 w 8334050"/>
              <a:gd name="connsiteY6" fmla="*/ 7747164 h 7747164"/>
              <a:gd name="connsiteX7" fmla="*/ 236220 w 8334050"/>
              <a:gd name="connsiteY7" fmla="*/ 5966289 h 7747164"/>
              <a:gd name="connsiteX8" fmla="*/ 236220 w 8334050"/>
              <a:gd name="connsiteY8" fmla="*/ 774564 h 7747164"/>
              <a:gd name="connsiteX0" fmla="*/ 0 w 8097830"/>
              <a:gd name="connsiteY0" fmla="*/ 396179 h 7368779"/>
              <a:gd name="connsiteX1" fmla="*/ 5981700 w 8097830"/>
              <a:gd name="connsiteY1" fmla="*/ 386418 h 7368779"/>
              <a:gd name="connsiteX2" fmla="*/ 8097830 w 8097830"/>
              <a:gd name="connsiteY2" fmla="*/ 615254 h 7368779"/>
              <a:gd name="connsiteX3" fmla="*/ 8097830 w 8097830"/>
              <a:gd name="connsiteY3" fmla="*/ 5587904 h 7368779"/>
              <a:gd name="connsiteX4" fmla="*/ 6316955 w 8097830"/>
              <a:gd name="connsiteY4" fmla="*/ 7368779 h 7368779"/>
              <a:gd name="connsiteX5" fmla="*/ 1780875 w 8097830"/>
              <a:gd name="connsiteY5" fmla="*/ 7368779 h 7368779"/>
              <a:gd name="connsiteX6" fmla="*/ 0 w 8097830"/>
              <a:gd name="connsiteY6" fmla="*/ 5587904 h 7368779"/>
              <a:gd name="connsiteX7" fmla="*/ 0 w 8097830"/>
              <a:gd name="connsiteY7" fmla="*/ 396179 h 7368779"/>
              <a:gd name="connsiteX0" fmla="*/ 0 w 8097830"/>
              <a:gd name="connsiteY0" fmla="*/ 397045 h 7366470"/>
              <a:gd name="connsiteX1" fmla="*/ 5981700 w 8097830"/>
              <a:gd name="connsiteY1" fmla="*/ 384109 h 7366470"/>
              <a:gd name="connsiteX2" fmla="*/ 8097830 w 8097830"/>
              <a:gd name="connsiteY2" fmla="*/ 612945 h 7366470"/>
              <a:gd name="connsiteX3" fmla="*/ 8097830 w 8097830"/>
              <a:gd name="connsiteY3" fmla="*/ 5585595 h 7366470"/>
              <a:gd name="connsiteX4" fmla="*/ 6316955 w 8097830"/>
              <a:gd name="connsiteY4" fmla="*/ 7366470 h 7366470"/>
              <a:gd name="connsiteX5" fmla="*/ 1780875 w 8097830"/>
              <a:gd name="connsiteY5" fmla="*/ 7366470 h 7366470"/>
              <a:gd name="connsiteX6" fmla="*/ 0 w 8097830"/>
              <a:gd name="connsiteY6" fmla="*/ 5585595 h 7366470"/>
              <a:gd name="connsiteX7" fmla="*/ 0 w 8097830"/>
              <a:gd name="connsiteY7" fmla="*/ 397045 h 7366470"/>
              <a:gd name="connsiteX0" fmla="*/ 0 w 8097830"/>
              <a:gd name="connsiteY0" fmla="*/ 191935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0 w 8097830"/>
              <a:gd name="connsiteY7" fmla="*/ 191935 h 7161360"/>
              <a:gd name="connsiteX0" fmla="*/ 6350 w 8097830"/>
              <a:gd name="connsiteY0" fmla="*/ 182410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6350 w 8097830"/>
              <a:gd name="connsiteY7" fmla="*/ 18241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6317566 w 8098441"/>
              <a:gd name="connsiteY4" fmla="*/ 71613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5981016 w 8098441"/>
              <a:gd name="connsiteY4" fmla="*/ 70470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593 w 8098423"/>
              <a:gd name="connsiteY0" fmla="*/ 176060 h 7047060"/>
              <a:gd name="connsiteX1" fmla="*/ 5982293 w 8098423"/>
              <a:gd name="connsiteY1" fmla="*/ 178999 h 7047060"/>
              <a:gd name="connsiteX2" fmla="*/ 8098423 w 8098423"/>
              <a:gd name="connsiteY2" fmla="*/ 407835 h 7047060"/>
              <a:gd name="connsiteX3" fmla="*/ 8098423 w 8098423"/>
              <a:gd name="connsiteY3" fmla="*/ 5380485 h 7047060"/>
              <a:gd name="connsiteX4" fmla="*/ 5980998 w 8098423"/>
              <a:gd name="connsiteY4" fmla="*/ 7047060 h 7047060"/>
              <a:gd name="connsiteX5" fmla="*/ 1133768 w 8098423"/>
              <a:gd name="connsiteY5" fmla="*/ 7015310 h 7047060"/>
              <a:gd name="connsiteX6" fmla="*/ 593 w 8098423"/>
              <a:gd name="connsiteY6" fmla="*/ 5380485 h 7047060"/>
              <a:gd name="connsiteX7" fmla="*/ 593 w 8098423"/>
              <a:gd name="connsiteY7" fmla="*/ 176060 h 7047060"/>
              <a:gd name="connsiteX0" fmla="*/ 989 w 8098819"/>
              <a:gd name="connsiteY0" fmla="*/ 176060 h 7047060"/>
              <a:gd name="connsiteX1" fmla="*/ 5982689 w 8098819"/>
              <a:gd name="connsiteY1" fmla="*/ 178999 h 7047060"/>
              <a:gd name="connsiteX2" fmla="*/ 8098819 w 8098819"/>
              <a:gd name="connsiteY2" fmla="*/ 407835 h 7047060"/>
              <a:gd name="connsiteX3" fmla="*/ 8098819 w 8098819"/>
              <a:gd name="connsiteY3" fmla="*/ 5380485 h 7047060"/>
              <a:gd name="connsiteX4" fmla="*/ 5981394 w 8098819"/>
              <a:gd name="connsiteY4" fmla="*/ 7047060 h 7047060"/>
              <a:gd name="connsiteX5" fmla="*/ 1134164 w 8098819"/>
              <a:gd name="connsiteY5" fmla="*/ 7015310 h 7047060"/>
              <a:gd name="connsiteX6" fmla="*/ 989 w 8098819"/>
              <a:gd name="connsiteY6" fmla="*/ 5380485 h 7047060"/>
              <a:gd name="connsiteX7" fmla="*/ 989 w 8098819"/>
              <a:gd name="connsiteY7" fmla="*/ 176060 h 7047060"/>
              <a:gd name="connsiteX0" fmla="*/ 980 w 8098810"/>
              <a:gd name="connsiteY0" fmla="*/ 176060 h 7047060"/>
              <a:gd name="connsiteX1" fmla="*/ 5982680 w 8098810"/>
              <a:gd name="connsiteY1" fmla="*/ 178999 h 7047060"/>
              <a:gd name="connsiteX2" fmla="*/ 8098810 w 8098810"/>
              <a:gd name="connsiteY2" fmla="*/ 407835 h 7047060"/>
              <a:gd name="connsiteX3" fmla="*/ 8098810 w 8098810"/>
              <a:gd name="connsiteY3" fmla="*/ 5380485 h 7047060"/>
              <a:gd name="connsiteX4" fmla="*/ 5981385 w 8098810"/>
              <a:gd name="connsiteY4" fmla="*/ 7047060 h 7047060"/>
              <a:gd name="connsiteX5" fmla="*/ 1134155 w 8098810"/>
              <a:gd name="connsiteY5" fmla="*/ 7015310 h 7047060"/>
              <a:gd name="connsiteX6" fmla="*/ 980 w 8098810"/>
              <a:gd name="connsiteY6" fmla="*/ 5380485 h 7047060"/>
              <a:gd name="connsiteX7" fmla="*/ 980 w 8098810"/>
              <a:gd name="connsiteY7" fmla="*/ 176060 h 7047060"/>
              <a:gd name="connsiteX0" fmla="*/ 1113 w 8098943"/>
              <a:gd name="connsiteY0" fmla="*/ 176060 h 7047060"/>
              <a:gd name="connsiteX1" fmla="*/ 5982813 w 8098943"/>
              <a:gd name="connsiteY1" fmla="*/ 178999 h 7047060"/>
              <a:gd name="connsiteX2" fmla="*/ 8098943 w 8098943"/>
              <a:gd name="connsiteY2" fmla="*/ 407835 h 7047060"/>
              <a:gd name="connsiteX3" fmla="*/ 8098943 w 8098943"/>
              <a:gd name="connsiteY3" fmla="*/ 5380485 h 7047060"/>
              <a:gd name="connsiteX4" fmla="*/ 5981518 w 8098943"/>
              <a:gd name="connsiteY4" fmla="*/ 7047060 h 7047060"/>
              <a:gd name="connsiteX5" fmla="*/ 1134288 w 8098943"/>
              <a:gd name="connsiteY5" fmla="*/ 7015310 h 7047060"/>
              <a:gd name="connsiteX6" fmla="*/ 1113 w 8098943"/>
              <a:gd name="connsiteY6" fmla="*/ 5380485 h 7047060"/>
              <a:gd name="connsiteX7" fmla="*/ 1113 w 8098943"/>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86280 h 7025530"/>
              <a:gd name="connsiteX1" fmla="*/ 5984670 w 8103975"/>
              <a:gd name="connsiteY1" fmla="*/ 151119 h 7025530"/>
              <a:gd name="connsiteX2" fmla="*/ 8103975 w 8103975"/>
              <a:gd name="connsiteY2" fmla="*/ 418055 h 7025530"/>
              <a:gd name="connsiteX3" fmla="*/ 8103975 w 8103975"/>
              <a:gd name="connsiteY3" fmla="*/ 5390705 h 7025530"/>
              <a:gd name="connsiteX4" fmla="*/ 5983375 w 8103975"/>
              <a:gd name="connsiteY4" fmla="*/ 7025530 h 7025530"/>
              <a:gd name="connsiteX5" fmla="*/ 1139320 w 8103975"/>
              <a:gd name="connsiteY5" fmla="*/ 7025530 h 7025530"/>
              <a:gd name="connsiteX6" fmla="*/ 6145 w 8103975"/>
              <a:gd name="connsiteY6" fmla="*/ 5390705 h 7025530"/>
              <a:gd name="connsiteX7" fmla="*/ 6145 w 8103975"/>
              <a:gd name="connsiteY7" fmla="*/ 186280 h 7025530"/>
              <a:gd name="connsiteX0" fmla="*/ 6145 w 8103975"/>
              <a:gd name="connsiteY0" fmla="*/ 134828 h 6974078"/>
              <a:gd name="connsiteX1" fmla="*/ 5984670 w 8103975"/>
              <a:gd name="connsiteY1" fmla="*/ 99667 h 6974078"/>
              <a:gd name="connsiteX2" fmla="*/ 8103975 w 8103975"/>
              <a:gd name="connsiteY2" fmla="*/ 366603 h 6974078"/>
              <a:gd name="connsiteX3" fmla="*/ 8103975 w 8103975"/>
              <a:gd name="connsiteY3" fmla="*/ 5339253 h 6974078"/>
              <a:gd name="connsiteX4" fmla="*/ 5983375 w 8103975"/>
              <a:gd name="connsiteY4" fmla="*/ 6974078 h 6974078"/>
              <a:gd name="connsiteX5" fmla="*/ 1139320 w 8103975"/>
              <a:gd name="connsiteY5" fmla="*/ 6974078 h 6974078"/>
              <a:gd name="connsiteX6" fmla="*/ 6145 w 8103975"/>
              <a:gd name="connsiteY6" fmla="*/ 5339253 h 6974078"/>
              <a:gd name="connsiteX7" fmla="*/ 6145 w 8103975"/>
              <a:gd name="connsiteY7" fmla="*/ 134828 h 6974078"/>
              <a:gd name="connsiteX0" fmla="*/ 6145 w 8103975"/>
              <a:gd name="connsiteY0" fmla="*/ 35161 h 6874411"/>
              <a:gd name="connsiteX1" fmla="*/ 5984670 w 8103975"/>
              <a:gd name="connsiteY1" fmla="*/ 0 h 6874411"/>
              <a:gd name="connsiteX2" fmla="*/ 8103975 w 8103975"/>
              <a:gd name="connsiteY2" fmla="*/ 5239586 h 6874411"/>
              <a:gd name="connsiteX3" fmla="*/ 5983375 w 8103975"/>
              <a:gd name="connsiteY3" fmla="*/ 6874411 h 6874411"/>
              <a:gd name="connsiteX4" fmla="*/ 1139320 w 8103975"/>
              <a:gd name="connsiteY4" fmla="*/ 6874411 h 6874411"/>
              <a:gd name="connsiteX5" fmla="*/ 6145 w 8103975"/>
              <a:gd name="connsiteY5" fmla="*/ 5239586 h 6874411"/>
              <a:gd name="connsiteX6" fmla="*/ 6145 w 8103975"/>
              <a:gd name="connsiteY6" fmla="*/ 35161 h 6874411"/>
              <a:gd name="connsiteX0" fmla="*/ 6145 w 6662323"/>
              <a:gd name="connsiteY0" fmla="*/ 35161 h 6874411"/>
              <a:gd name="connsiteX1" fmla="*/ 5984670 w 6662323"/>
              <a:gd name="connsiteY1" fmla="*/ 0 h 6874411"/>
              <a:gd name="connsiteX2" fmla="*/ 5983375 w 6662323"/>
              <a:gd name="connsiteY2" fmla="*/ 6874411 h 6874411"/>
              <a:gd name="connsiteX3" fmla="*/ 1139320 w 6662323"/>
              <a:gd name="connsiteY3" fmla="*/ 6874411 h 6874411"/>
              <a:gd name="connsiteX4" fmla="*/ 6145 w 6662323"/>
              <a:gd name="connsiteY4" fmla="*/ 5239586 h 6874411"/>
              <a:gd name="connsiteX5" fmla="*/ 6145 w 6662323"/>
              <a:gd name="connsiteY5" fmla="*/ 35161 h 6874411"/>
              <a:gd name="connsiteX0" fmla="*/ 6145 w 6429576"/>
              <a:gd name="connsiteY0" fmla="*/ 35161 h 6874411"/>
              <a:gd name="connsiteX1" fmla="*/ 5984670 w 6429576"/>
              <a:gd name="connsiteY1" fmla="*/ 0 h 6874411"/>
              <a:gd name="connsiteX2" fmla="*/ 5983375 w 6429576"/>
              <a:gd name="connsiteY2" fmla="*/ 6874411 h 6874411"/>
              <a:gd name="connsiteX3" fmla="*/ 1139320 w 6429576"/>
              <a:gd name="connsiteY3" fmla="*/ 6874411 h 6874411"/>
              <a:gd name="connsiteX4" fmla="*/ 6145 w 6429576"/>
              <a:gd name="connsiteY4" fmla="*/ 5239586 h 6874411"/>
              <a:gd name="connsiteX5" fmla="*/ 6145 w 6429576"/>
              <a:gd name="connsiteY5" fmla="*/ 35161 h 6874411"/>
              <a:gd name="connsiteX0" fmla="*/ 6145 w 5991227"/>
              <a:gd name="connsiteY0" fmla="*/ 35161 h 6874411"/>
              <a:gd name="connsiteX1" fmla="*/ 5984670 w 5991227"/>
              <a:gd name="connsiteY1" fmla="*/ 0 h 6874411"/>
              <a:gd name="connsiteX2" fmla="*/ 5983375 w 5991227"/>
              <a:gd name="connsiteY2" fmla="*/ 6874411 h 6874411"/>
              <a:gd name="connsiteX3" fmla="*/ 1139320 w 5991227"/>
              <a:gd name="connsiteY3" fmla="*/ 6874411 h 6874411"/>
              <a:gd name="connsiteX4" fmla="*/ 6145 w 5991227"/>
              <a:gd name="connsiteY4" fmla="*/ 5239586 h 6874411"/>
              <a:gd name="connsiteX5" fmla="*/ 6145 w 5991227"/>
              <a:gd name="connsiteY5" fmla="*/ 35161 h 6874411"/>
              <a:gd name="connsiteX0" fmla="*/ 82310 w 6070567"/>
              <a:gd name="connsiteY0" fmla="*/ 6586 h 6874411"/>
              <a:gd name="connsiteX1" fmla="*/ 6064010 w 6070567"/>
              <a:gd name="connsiteY1" fmla="*/ 0 h 6874411"/>
              <a:gd name="connsiteX2" fmla="*/ 6062715 w 6070567"/>
              <a:gd name="connsiteY2" fmla="*/ 6874411 h 6874411"/>
              <a:gd name="connsiteX3" fmla="*/ 1218660 w 6070567"/>
              <a:gd name="connsiteY3" fmla="*/ 6874411 h 6874411"/>
              <a:gd name="connsiteX4" fmla="*/ 85485 w 6070567"/>
              <a:gd name="connsiteY4" fmla="*/ 5239586 h 6874411"/>
              <a:gd name="connsiteX5" fmla="*/ 82310 w 6070567"/>
              <a:gd name="connsiteY5" fmla="*/ 6586 h 6874411"/>
              <a:gd name="connsiteX0" fmla="*/ 39225 w 6100507"/>
              <a:gd name="connsiteY0" fmla="*/ 181211 h 6874411"/>
              <a:gd name="connsiteX1" fmla="*/ 6093950 w 6100507"/>
              <a:gd name="connsiteY1" fmla="*/ 0 h 6874411"/>
              <a:gd name="connsiteX2" fmla="*/ 6092655 w 6100507"/>
              <a:gd name="connsiteY2" fmla="*/ 6874411 h 6874411"/>
              <a:gd name="connsiteX3" fmla="*/ 1248600 w 6100507"/>
              <a:gd name="connsiteY3" fmla="*/ 6874411 h 6874411"/>
              <a:gd name="connsiteX4" fmla="*/ 115425 w 6100507"/>
              <a:gd name="connsiteY4" fmla="*/ 5239586 h 6874411"/>
              <a:gd name="connsiteX5" fmla="*/ 39225 w 6100507"/>
              <a:gd name="connsiteY5" fmla="*/ 181211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5628 w 5993885"/>
              <a:gd name="connsiteY0" fmla="*/ 6586 h 6874411"/>
              <a:gd name="connsiteX1" fmla="*/ 5987328 w 5993885"/>
              <a:gd name="connsiteY1" fmla="*/ 0 h 6874411"/>
              <a:gd name="connsiteX2" fmla="*/ 5986033 w 5993885"/>
              <a:gd name="connsiteY2" fmla="*/ 6874411 h 6874411"/>
              <a:gd name="connsiteX3" fmla="*/ 1141978 w 5993885"/>
              <a:gd name="connsiteY3" fmla="*/ 6874411 h 6874411"/>
              <a:gd name="connsiteX4" fmla="*/ 8803 w 5993885"/>
              <a:gd name="connsiteY4" fmla="*/ 5239586 h 6874411"/>
              <a:gd name="connsiteX5" fmla="*/ 5628 w 5993885"/>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9849 w 6008106"/>
              <a:gd name="connsiteY0" fmla="*/ 6586 h 6995509"/>
              <a:gd name="connsiteX1" fmla="*/ 6001549 w 6008106"/>
              <a:gd name="connsiteY1" fmla="*/ 0 h 6995509"/>
              <a:gd name="connsiteX2" fmla="*/ 6000254 w 6008106"/>
              <a:gd name="connsiteY2" fmla="*/ 6874411 h 6995509"/>
              <a:gd name="connsiteX3" fmla="*/ 1387974 w 6008106"/>
              <a:gd name="connsiteY3" fmla="*/ 6874411 h 6995509"/>
              <a:gd name="connsiteX4" fmla="*/ 799 w 6008106"/>
              <a:gd name="connsiteY4" fmla="*/ 5239586 h 6995509"/>
              <a:gd name="connsiteX5" fmla="*/ 19849 w 6008106"/>
              <a:gd name="connsiteY5" fmla="*/ 6586 h 6995509"/>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47"/>
              <a:gd name="connsiteX1" fmla="*/ 6001549 w 6008106"/>
              <a:gd name="connsiteY1" fmla="*/ 0 h 6874447"/>
              <a:gd name="connsiteX2" fmla="*/ 6000254 w 6008106"/>
              <a:gd name="connsiteY2" fmla="*/ 6874411 h 6874447"/>
              <a:gd name="connsiteX3" fmla="*/ 1387974 w 6008106"/>
              <a:gd name="connsiteY3" fmla="*/ 6874411 h 6874447"/>
              <a:gd name="connsiteX4" fmla="*/ 799 w 6008106"/>
              <a:gd name="connsiteY4" fmla="*/ 5239586 h 6874447"/>
              <a:gd name="connsiteX5" fmla="*/ 19849 w 6008106"/>
              <a:gd name="connsiteY5" fmla="*/ 6586 h 6874447"/>
              <a:gd name="connsiteX0" fmla="*/ 21445 w 6009702"/>
              <a:gd name="connsiteY0" fmla="*/ 6586 h 6874477"/>
              <a:gd name="connsiteX1" fmla="*/ 6003145 w 6009702"/>
              <a:gd name="connsiteY1" fmla="*/ 0 h 6874477"/>
              <a:gd name="connsiteX2" fmla="*/ 6001850 w 6009702"/>
              <a:gd name="connsiteY2" fmla="*/ 6874411 h 6874477"/>
              <a:gd name="connsiteX3" fmla="*/ 1389570 w 6009702"/>
              <a:gd name="connsiteY3" fmla="*/ 6874411 h 6874477"/>
              <a:gd name="connsiteX4" fmla="*/ 2395 w 6009702"/>
              <a:gd name="connsiteY4" fmla="*/ 5239586 h 6874477"/>
              <a:gd name="connsiteX5" fmla="*/ 21445 w 6009702"/>
              <a:gd name="connsiteY5" fmla="*/ 6586 h 6874477"/>
              <a:gd name="connsiteX0" fmla="*/ 21685 w 6009942"/>
              <a:gd name="connsiteY0" fmla="*/ 6586 h 6874411"/>
              <a:gd name="connsiteX1" fmla="*/ 6003385 w 6009942"/>
              <a:gd name="connsiteY1" fmla="*/ 0 h 6874411"/>
              <a:gd name="connsiteX2" fmla="*/ 6002090 w 6009942"/>
              <a:gd name="connsiteY2" fmla="*/ 6874411 h 6874411"/>
              <a:gd name="connsiteX3" fmla="*/ 1389810 w 6009942"/>
              <a:gd name="connsiteY3" fmla="*/ 6874411 h 6874411"/>
              <a:gd name="connsiteX4" fmla="*/ 2635 w 6009942"/>
              <a:gd name="connsiteY4" fmla="*/ 5239586 h 6874411"/>
              <a:gd name="connsiteX5" fmla="*/ 21685 w 6009942"/>
              <a:gd name="connsiteY5" fmla="*/ 6586 h 6874411"/>
              <a:gd name="connsiteX0" fmla="*/ 1308 w 6011790"/>
              <a:gd name="connsiteY0" fmla="*/ 660636 h 6874411"/>
              <a:gd name="connsiteX1" fmla="*/ 6005233 w 6011790"/>
              <a:gd name="connsiteY1" fmla="*/ 0 h 6874411"/>
              <a:gd name="connsiteX2" fmla="*/ 6003938 w 6011790"/>
              <a:gd name="connsiteY2" fmla="*/ 6874411 h 6874411"/>
              <a:gd name="connsiteX3" fmla="*/ 1391658 w 6011790"/>
              <a:gd name="connsiteY3" fmla="*/ 6874411 h 6874411"/>
              <a:gd name="connsiteX4" fmla="*/ 4483 w 6011790"/>
              <a:gd name="connsiteY4" fmla="*/ 5239586 h 6874411"/>
              <a:gd name="connsiteX5" fmla="*/ 1308 w 6011790"/>
              <a:gd name="connsiteY5" fmla="*/ 660636 h 6874411"/>
              <a:gd name="connsiteX0" fmla="*/ 1308 w 6010421"/>
              <a:gd name="connsiteY0" fmla="*/ 9761 h 6223536"/>
              <a:gd name="connsiteX1" fmla="*/ 6002058 w 6010421"/>
              <a:gd name="connsiteY1" fmla="*/ 0 h 6223536"/>
              <a:gd name="connsiteX2" fmla="*/ 6003938 w 6010421"/>
              <a:gd name="connsiteY2" fmla="*/ 6223536 h 6223536"/>
              <a:gd name="connsiteX3" fmla="*/ 1391658 w 6010421"/>
              <a:gd name="connsiteY3" fmla="*/ 6223536 h 6223536"/>
              <a:gd name="connsiteX4" fmla="*/ 4483 w 6010421"/>
              <a:gd name="connsiteY4" fmla="*/ 4588711 h 6223536"/>
              <a:gd name="connsiteX5" fmla="*/ 1308 w 6010421"/>
              <a:gd name="connsiteY5" fmla="*/ 9761 h 6223536"/>
              <a:gd name="connsiteX0" fmla="*/ 1308 w 7703564"/>
              <a:gd name="connsiteY0" fmla="*/ 9761 h 6223536"/>
              <a:gd name="connsiteX1" fmla="*/ 7703536 w 7703564"/>
              <a:gd name="connsiteY1" fmla="*/ 0 h 6223536"/>
              <a:gd name="connsiteX2" fmla="*/ 6003938 w 7703564"/>
              <a:gd name="connsiteY2" fmla="*/ 6223536 h 6223536"/>
              <a:gd name="connsiteX3" fmla="*/ 1391658 w 7703564"/>
              <a:gd name="connsiteY3" fmla="*/ 6223536 h 6223536"/>
              <a:gd name="connsiteX4" fmla="*/ 4483 w 7703564"/>
              <a:gd name="connsiteY4" fmla="*/ 4588711 h 6223536"/>
              <a:gd name="connsiteX5" fmla="*/ 1308 w 7703564"/>
              <a:gd name="connsiteY5" fmla="*/ 9761 h 6223536"/>
              <a:gd name="connsiteX0" fmla="*/ 1308 w 7711899"/>
              <a:gd name="connsiteY0" fmla="*/ 9761 h 6223536"/>
              <a:gd name="connsiteX1" fmla="*/ 7703536 w 7711899"/>
              <a:gd name="connsiteY1" fmla="*/ 0 h 6223536"/>
              <a:gd name="connsiteX2" fmla="*/ 7705416 w 7711899"/>
              <a:gd name="connsiteY2" fmla="*/ 6223536 h 6223536"/>
              <a:gd name="connsiteX3" fmla="*/ 1391658 w 7711899"/>
              <a:gd name="connsiteY3" fmla="*/ 6223536 h 6223536"/>
              <a:gd name="connsiteX4" fmla="*/ 4483 w 7711899"/>
              <a:gd name="connsiteY4" fmla="*/ 4588711 h 6223536"/>
              <a:gd name="connsiteX5" fmla="*/ 1308 w 7711899"/>
              <a:gd name="connsiteY5" fmla="*/ 9761 h 6223536"/>
              <a:gd name="connsiteX0" fmla="*/ 1308 w 7709474"/>
              <a:gd name="connsiteY0" fmla="*/ 9761 h 6223536"/>
              <a:gd name="connsiteX1" fmla="*/ 7694011 w 7709474"/>
              <a:gd name="connsiteY1" fmla="*/ 0 h 6223536"/>
              <a:gd name="connsiteX2" fmla="*/ 7705416 w 7709474"/>
              <a:gd name="connsiteY2" fmla="*/ 6223536 h 6223536"/>
              <a:gd name="connsiteX3" fmla="*/ 1391658 w 7709474"/>
              <a:gd name="connsiteY3" fmla="*/ 6223536 h 6223536"/>
              <a:gd name="connsiteX4" fmla="*/ 4483 w 7709474"/>
              <a:gd name="connsiteY4" fmla="*/ 4588711 h 6223536"/>
              <a:gd name="connsiteX5" fmla="*/ 1308 w 7709474"/>
              <a:gd name="connsiteY5" fmla="*/ 9761 h 6223536"/>
              <a:gd name="connsiteX0" fmla="*/ 1308 w 7702374"/>
              <a:gd name="connsiteY0" fmla="*/ 9761 h 6226711"/>
              <a:gd name="connsiteX1" fmla="*/ 7694011 w 7702374"/>
              <a:gd name="connsiteY1" fmla="*/ 0 h 6226711"/>
              <a:gd name="connsiteX2" fmla="*/ 7695891 w 7702374"/>
              <a:gd name="connsiteY2" fmla="*/ 6226711 h 6226711"/>
              <a:gd name="connsiteX3" fmla="*/ 1391658 w 7702374"/>
              <a:gd name="connsiteY3" fmla="*/ 6223536 h 6226711"/>
              <a:gd name="connsiteX4" fmla="*/ 4483 w 7702374"/>
              <a:gd name="connsiteY4" fmla="*/ 4588711 h 6226711"/>
              <a:gd name="connsiteX5" fmla="*/ 1308 w 7702374"/>
              <a:gd name="connsiteY5" fmla="*/ 9761 h 6226711"/>
              <a:gd name="connsiteX0" fmla="*/ 415 w 7707831"/>
              <a:gd name="connsiteY0" fmla="*/ 0 h 6232854"/>
              <a:gd name="connsiteX1" fmla="*/ 7699468 w 7707831"/>
              <a:gd name="connsiteY1" fmla="*/ 6143 h 6232854"/>
              <a:gd name="connsiteX2" fmla="*/ 7701348 w 7707831"/>
              <a:gd name="connsiteY2" fmla="*/ 6232854 h 6232854"/>
              <a:gd name="connsiteX3" fmla="*/ 1397115 w 7707831"/>
              <a:gd name="connsiteY3" fmla="*/ 6229679 h 6232854"/>
              <a:gd name="connsiteX4" fmla="*/ 9940 w 7707831"/>
              <a:gd name="connsiteY4" fmla="*/ 4594854 h 6232854"/>
              <a:gd name="connsiteX5" fmla="*/ 415 w 7707831"/>
              <a:gd name="connsiteY5" fmla="*/ 0 h 6232854"/>
              <a:gd name="connsiteX0" fmla="*/ 415 w 7710954"/>
              <a:gd name="connsiteY0" fmla="*/ 218 h 6233072"/>
              <a:gd name="connsiteX1" fmla="*/ 7705818 w 7710954"/>
              <a:gd name="connsiteY1" fmla="*/ 0 h 6233072"/>
              <a:gd name="connsiteX2" fmla="*/ 7701348 w 7710954"/>
              <a:gd name="connsiteY2" fmla="*/ 6233072 h 6233072"/>
              <a:gd name="connsiteX3" fmla="*/ 1397115 w 7710954"/>
              <a:gd name="connsiteY3" fmla="*/ 6229897 h 6233072"/>
              <a:gd name="connsiteX4" fmla="*/ 9940 w 7710954"/>
              <a:gd name="connsiteY4" fmla="*/ 4595072 h 6233072"/>
              <a:gd name="connsiteX5" fmla="*/ 415 w 7710954"/>
              <a:gd name="connsiteY5" fmla="*/ 218 h 6233072"/>
              <a:gd name="connsiteX0" fmla="*/ 415 w 7707831"/>
              <a:gd name="connsiteY0" fmla="*/ 218 h 6233072"/>
              <a:gd name="connsiteX1" fmla="*/ 7699468 w 7707831"/>
              <a:gd name="connsiteY1" fmla="*/ 0 h 6233072"/>
              <a:gd name="connsiteX2" fmla="*/ 7701348 w 7707831"/>
              <a:gd name="connsiteY2" fmla="*/ 6233072 h 6233072"/>
              <a:gd name="connsiteX3" fmla="*/ 1397115 w 7707831"/>
              <a:gd name="connsiteY3" fmla="*/ 6229897 h 6233072"/>
              <a:gd name="connsiteX4" fmla="*/ 9940 w 7707831"/>
              <a:gd name="connsiteY4" fmla="*/ 4595072 h 6233072"/>
              <a:gd name="connsiteX5" fmla="*/ 415 w 7707831"/>
              <a:gd name="connsiteY5" fmla="*/ 218 h 623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07831" h="6233072">
                <a:moveTo>
                  <a:pt x="415" y="218"/>
                </a:moveTo>
                <a:lnTo>
                  <a:pt x="7699468" y="0"/>
                </a:lnTo>
                <a:cubicBezTo>
                  <a:pt x="7707532" y="2835940"/>
                  <a:pt x="7712493" y="3125802"/>
                  <a:pt x="7701348" y="6233072"/>
                </a:cubicBezTo>
                <a:lnTo>
                  <a:pt x="1397115" y="6229897"/>
                </a:lnTo>
                <a:cubicBezTo>
                  <a:pt x="1182952" y="6228459"/>
                  <a:pt x="-57314" y="5971484"/>
                  <a:pt x="9940" y="4595072"/>
                </a:cubicBezTo>
                <a:cubicBezTo>
                  <a:pt x="4698" y="3399635"/>
                  <a:pt x="-1702" y="1732910"/>
                  <a:pt x="415" y="218"/>
                </a:cubicBezTo>
                <a:close/>
              </a:path>
            </a:pathLst>
          </a:custGeom>
          <a:solidFill>
            <a:srgbClr val="CCCCCC">
              <a:alpha val="72170"/>
            </a:srgbClr>
          </a:solidFill>
        </p:spPr>
        <p:txBody>
          <a:bodyPr vert="horz" lIns="0" tIns="45720" rIns="0" bIns="0" rtlCol="0" anchor="ctr" anchorCtr="0">
            <a:noAutofit/>
          </a:bodyPr>
          <a:lstStyle>
            <a:lvl1pPr marL="0" indent="0" algn="ctr">
              <a:buNone/>
              <a:defRPr lang="en-US" sz="1801" dirty="0">
                <a:solidFill>
                  <a:schemeClr val="tx1"/>
                </a:solidFill>
              </a:defRPr>
            </a:lvl1pPr>
          </a:lstStyle>
          <a:p>
            <a:pPr lvl="0" algn="ctr"/>
            <a:r>
              <a:rPr lang="en-US"/>
              <a:t>Click icon to add picture</a:t>
            </a:r>
          </a:p>
        </p:txBody>
      </p:sp>
    </p:spTree>
    <p:extLst>
      <p:ext uri="{BB962C8B-B14F-4D97-AF65-F5344CB8AC3E}">
        <p14:creationId xmlns:p14="http://schemas.microsoft.com/office/powerpoint/2010/main" val="991542130"/>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pos="3456" userDrawn="1">
          <p15:clr>
            <a:srgbClr val="FBAE40"/>
          </p15:clr>
        </p15:guide>
        <p15:guide id="2" pos="1848" userDrawn="1">
          <p15:clr>
            <a:srgbClr val="FBAE40"/>
          </p15:clr>
        </p15:guide>
        <p15:guide id="3" pos="2304"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eadline, Left column content + illustration">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sp>
        <p:nvSpPr>
          <p:cNvPr id="12" name="Title 1">
            <a:extLst>
              <a:ext uri="{FF2B5EF4-FFF2-40B4-BE49-F238E27FC236}">
                <a16:creationId xmlns:a16="http://schemas.microsoft.com/office/drawing/2014/main" id="{49407ADA-6986-4B48-A9AC-072C99F71421}"/>
              </a:ext>
            </a:extLst>
          </p:cNvPr>
          <p:cNvSpPr>
            <a:spLocks noGrp="1"/>
          </p:cNvSpPr>
          <p:nvPr>
            <p:ph type="title" hasCustomPrompt="1"/>
          </p:nvPr>
        </p:nvSpPr>
        <p:spPr>
          <a:xfrm>
            <a:off x="411479" y="587763"/>
            <a:ext cx="3238499" cy="594360"/>
          </a:xfrm>
        </p:spPr>
        <p:txBody>
          <a:bodyPr/>
          <a:lstStyle>
            <a:lvl1pPr>
              <a:defRPr sz="2000" b="1">
                <a:latin typeface="+mn-lt"/>
              </a:defRPr>
            </a:lvl1pPr>
          </a:lstStyle>
          <a:p>
            <a:r>
              <a:rPr lang="en-US"/>
              <a:t>Click to edit master title style</a:t>
            </a:r>
          </a:p>
        </p:txBody>
      </p:sp>
      <p:sp>
        <p:nvSpPr>
          <p:cNvPr id="6" name="Picture Placeholder 9">
            <a:extLst>
              <a:ext uri="{FF2B5EF4-FFF2-40B4-BE49-F238E27FC236}">
                <a16:creationId xmlns:a16="http://schemas.microsoft.com/office/drawing/2014/main" id="{3EAF1985-93E2-A444-BD0E-5986E92D0DF1}"/>
              </a:ext>
            </a:extLst>
          </p:cNvPr>
          <p:cNvSpPr>
            <a:spLocks noGrp="1"/>
          </p:cNvSpPr>
          <p:nvPr>
            <p:ph type="pic" sz="quarter" idx="14"/>
          </p:nvPr>
        </p:nvSpPr>
        <p:spPr>
          <a:xfrm>
            <a:off x="4503077" y="-11648"/>
            <a:ext cx="7702374" cy="6226711"/>
          </a:xfrm>
          <a:prstGeom prst="rect">
            <a:avLst/>
          </a:prstGeom>
          <a:noFill/>
        </p:spPr>
        <p:txBody>
          <a:bodyPr vert="horz" lIns="0" tIns="45720" rIns="0" bIns="0" rtlCol="0" anchor="ctr" anchorCtr="0">
            <a:noAutofit/>
          </a:bodyPr>
          <a:lstStyle>
            <a:lvl1pPr marL="0" indent="0" algn="ctr">
              <a:buNone/>
              <a:defRPr lang="en-US" sz="1801" dirty="0">
                <a:solidFill>
                  <a:schemeClr val="bg1"/>
                </a:solidFill>
              </a:defRPr>
            </a:lvl1pPr>
          </a:lstStyle>
          <a:p>
            <a:pPr lvl="0" algn="ctr"/>
            <a:r>
              <a:rPr lang="en-US"/>
              <a:t>Click icon to add picture</a:t>
            </a:r>
          </a:p>
        </p:txBody>
      </p:sp>
      <p:sp>
        <p:nvSpPr>
          <p:cNvPr id="7" name="Text Placeholder 3">
            <a:extLst>
              <a:ext uri="{FF2B5EF4-FFF2-40B4-BE49-F238E27FC236}">
                <a16:creationId xmlns:a16="http://schemas.microsoft.com/office/drawing/2014/main" id="{1D6B45BE-196F-6B43-8E72-C2AC9D40CA28}"/>
              </a:ext>
            </a:extLst>
          </p:cNvPr>
          <p:cNvSpPr>
            <a:spLocks noGrp="1"/>
          </p:cNvSpPr>
          <p:nvPr>
            <p:ph type="body" sz="quarter" idx="19"/>
          </p:nvPr>
        </p:nvSpPr>
        <p:spPr>
          <a:xfrm>
            <a:off x="419100" y="1714500"/>
            <a:ext cx="3238500" cy="4495800"/>
          </a:xfrm>
        </p:spPr>
        <p:txBody>
          <a:bodyPr/>
          <a:lstStyle>
            <a:lvl1pPr marL="0" indent="0">
              <a:buNone/>
              <a:defRPr/>
            </a:lvl1pPr>
            <a:lvl2pPr marL="171450" indent="-171450">
              <a:tabLst/>
              <a:defRPr/>
            </a:lvl2pPr>
            <a:lvl3pPr marL="517525" indent="-174625">
              <a:tabLst/>
              <a:defRPr/>
            </a:lvl3pPr>
            <a:lvl4pPr marL="863600" indent="-174625">
              <a:tabLst/>
              <a:defRPr/>
            </a:lvl4pPr>
            <a:lvl5pPr marL="1200150" indent="-17145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494695"/>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pos="3456" userDrawn="1">
          <p15:clr>
            <a:srgbClr val="FBAE40"/>
          </p15:clr>
        </p15:guide>
        <p15:guide id="2" pos="1848" userDrawn="1">
          <p15:clr>
            <a:srgbClr val="FBAE40"/>
          </p15:clr>
        </p15:guide>
        <p15:guide id="3" pos="2304" userDrawn="1">
          <p15:clr>
            <a:srgbClr val="FBAE40"/>
          </p15:clr>
        </p15:guide>
        <p15:guide id="4" pos="2832"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Headline, Left column content">
    <p:bg>
      <p:bgPr>
        <a:solidFill>
          <a:schemeClr val="tx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7186B5-F5E1-8D4E-988F-DF5C4AFA22ED}"/>
              </a:ext>
            </a:extLst>
          </p:cNvPr>
          <p:cNvSpPr>
            <a:spLocks noGrp="1"/>
          </p:cNvSpPr>
          <p:nvPr>
            <p:ph type="sldNum" sz="quarter" idx="10"/>
          </p:nvPr>
        </p:nvSpPr>
        <p:spPr/>
        <p:txBody>
          <a:bodyPr/>
          <a:lstStyle/>
          <a:p>
            <a:r>
              <a:rPr lang="en-US"/>
              <a:t>Page </a:t>
            </a:r>
            <a:fld id="{888928BD-9DD5-4B49-B597-3FD2BD4272DD}" type="slidenum">
              <a:rPr smtClean="0"/>
              <a:pPr/>
              <a:t>‹#›</a:t>
            </a:fld>
            <a:endParaRPr/>
          </a:p>
        </p:txBody>
      </p:sp>
      <p:sp>
        <p:nvSpPr>
          <p:cNvPr id="12" name="Title 1">
            <a:extLst>
              <a:ext uri="{FF2B5EF4-FFF2-40B4-BE49-F238E27FC236}">
                <a16:creationId xmlns:a16="http://schemas.microsoft.com/office/drawing/2014/main" id="{49407ADA-6986-4B48-A9AC-072C99F71421}"/>
              </a:ext>
            </a:extLst>
          </p:cNvPr>
          <p:cNvSpPr>
            <a:spLocks noGrp="1"/>
          </p:cNvSpPr>
          <p:nvPr>
            <p:ph type="title" hasCustomPrompt="1"/>
          </p:nvPr>
        </p:nvSpPr>
        <p:spPr>
          <a:xfrm>
            <a:off x="411480" y="587763"/>
            <a:ext cx="2522220" cy="594360"/>
          </a:xfrm>
        </p:spPr>
        <p:txBody>
          <a:bodyPr/>
          <a:lstStyle>
            <a:lvl1pPr>
              <a:defRPr sz="2000" b="1">
                <a:latin typeface="Sage Text" panose="02010503040201060103" pitchFamily="2" charset="77"/>
              </a:defRPr>
            </a:lvl1pPr>
          </a:lstStyle>
          <a:p>
            <a:r>
              <a:rPr lang="en-US"/>
              <a:t>Click to edit master title style</a:t>
            </a:r>
          </a:p>
        </p:txBody>
      </p:sp>
      <p:sp>
        <p:nvSpPr>
          <p:cNvPr id="5" name="Text Placeholder 3">
            <a:extLst>
              <a:ext uri="{FF2B5EF4-FFF2-40B4-BE49-F238E27FC236}">
                <a16:creationId xmlns:a16="http://schemas.microsoft.com/office/drawing/2014/main" id="{919F2C15-E8F9-0941-93C6-074362454DC5}"/>
              </a:ext>
            </a:extLst>
          </p:cNvPr>
          <p:cNvSpPr>
            <a:spLocks noGrp="1"/>
          </p:cNvSpPr>
          <p:nvPr>
            <p:ph type="body" sz="quarter" idx="19"/>
          </p:nvPr>
        </p:nvSpPr>
        <p:spPr>
          <a:xfrm>
            <a:off x="419100" y="1714500"/>
            <a:ext cx="3238500" cy="4495800"/>
          </a:xfrm>
        </p:spPr>
        <p:txBody>
          <a:bodyPr/>
          <a:lstStyle>
            <a:lvl1pPr marL="0" indent="0">
              <a:buNone/>
              <a:defRPr/>
            </a:lvl1pPr>
            <a:lvl2pPr marL="171450" indent="-171450">
              <a:tabLst/>
              <a:defRPr/>
            </a:lvl2pPr>
            <a:lvl3pPr marL="517525" indent="-174625">
              <a:tabLst/>
              <a:defRPr/>
            </a:lvl3pPr>
            <a:lvl4pPr marL="863600" indent="-174625">
              <a:tabLst/>
              <a:defRPr/>
            </a:lvl4pPr>
            <a:lvl5pPr marL="1200150" indent="-17145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383801"/>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pos="3456" userDrawn="1">
          <p15:clr>
            <a:srgbClr val="FBAE40"/>
          </p15:clr>
        </p15:guide>
        <p15:guide id="2" pos="1848" userDrawn="1">
          <p15:clr>
            <a:srgbClr val="FBAE40"/>
          </p15:clr>
        </p15:guide>
        <p15:guide id="3" pos="2304" userDrawn="1">
          <p15:clr>
            <a:srgbClr val="FBAE40"/>
          </p15:clr>
        </p15:guide>
        <p15:guide id="4" pos="2832"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divider - Mountai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8F8B3E-58F6-514C-AEAF-89AAA7B22CD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25222E4-533E-0D4B-9C58-470758CF1239}"/>
              </a:ext>
            </a:extLst>
          </p:cNvPr>
          <p:cNvSpPr>
            <a:spLocks noGrp="1"/>
          </p:cNvSpPr>
          <p:nvPr>
            <p:ph type="title" hasCustomPrompt="1"/>
          </p:nvPr>
        </p:nvSpPr>
        <p:spPr>
          <a:xfrm>
            <a:off x="411480" y="356401"/>
            <a:ext cx="5532120" cy="594360"/>
          </a:xfrm>
        </p:spPr>
        <p:txBody>
          <a:bodyPr/>
          <a:lstStyle/>
          <a:p>
            <a:r>
              <a:rPr lang="en-US"/>
              <a:t>Section divider page</a:t>
            </a:r>
          </a:p>
        </p:txBody>
      </p:sp>
    </p:spTree>
    <p:extLst>
      <p:ext uri="{BB962C8B-B14F-4D97-AF65-F5344CB8AC3E}">
        <p14:creationId xmlns:p14="http://schemas.microsoft.com/office/powerpoint/2010/main" val="2897689762"/>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ection divider -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242FFD-FFEE-7240-AD09-29C985CEAD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5278"/>
          <a:stretch/>
        </p:blipFill>
        <p:spPr>
          <a:xfrm>
            <a:off x="0" y="2322376"/>
            <a:ext cx="12192000" cy="4438650"/>
          </a:xfrm>
          <a:prstGeom prst="rect">
            <a:avLst/>
          </a:prstGeom>
        </p:spPr>
      </p:pic>
      <p:sp>
        <p:nvSpPr>
          <p:cNvPr id="2" name="Title 1">
            <a:extLst>
              <a:ext uri="{FF2B5EF4-FFF2-40B4-BE49-F238E27FC236}">
                <a16:creationId xmlns:a16="http://schemas.microsoft.com/office/drawing/2014/main" id="{C25222E4-533E-0D4B-9C58-470758CF1239}"/>
              </a:ext>
            </a:extLst>
          </p:cNvPr>
          <p:cNvSpPr>
            <a:spLocks noGrp="1"/>
          </p:cNvSpPr>
          <p:nvPr>
            <p:ph type="title" hasCustomPrompt="1"/>
          </p:nvPr>
        </p:nvSpPr>
        <p:spPr>
          <a:xfrm>
            <a:off x="411480" y="356401"/>
            <a:ext cx="5532120" cy="594360"/>
          </a:xfrm>
        </p:spPr>
        <p:txBody>
          <a:bodyPr/>
          <a:lstStyle/>
          <a:p>
            <a:r>
              <a:rPr lang="en-US"/>
              <a:t>Section divider page</a:t>
            </a:r>
          </a:p>
        </p:txBody>
      </p:sp>
      <p:sp>
        <p:nvSpPr>
          <p:cNvPr id="5" name="Slide Number Placeholder 2">
            <a:extLst>
              <a:ext uri="{FF2B5EF4-FFF2-40B4-BE49-F238E27FC236}">
                <a16:creationId xmlns:a16="http://schemas.microsoft.com/office/drawing/2014/main" id="{5B87F055-E8BA-2945-AA87-876E4504C850}"/>
              </a:ext>
            </a:extLst>
          </p:cNvPr>
          <p:cNvSpPr>
            <a:spLocks noGrp="1"/>
          </p:cNvSpPr>
          <p:nvPr>
            <p:ph type="sldNum" sz="quarter" idx="10"/>
          </p:nvPr>
        </p:nvSpPr>
        <p:spPr>
          <a:xfrm>
            <a:off x="11180249" y="6370500"/>
            <a:ext cx="597307" cy="365125"/>
          </a:xfrm>
        </p:spPr>
        <p:txBody>
          <a:bodyPr/>
          <a:lstStyle/>
          <a:p>
            <a:r>
              <a:rPr lang="en-US">
                <a:latin typeface="Sage Text Light" panose="02010303040201060103" pitchFamily="2" charset="77"/>
              </a:rPr>
              <a:t>Page </a:t>
            </a:r>
            <a:fld id="{C801F209-6BE7-4AF7-9211-E3F7558EC97C}" type="slidenum">
              <a:rPr smtClean="0">
                <a:latin typeface="Sage Text Light" panose="02010303040201060103" pitchFamily="2" charset="77"/>
              </a:rPr>
              <a:pPr/>
              <a:t>‹#›</a:t>
            </a:fld>
            <a:endParaRPr>
              <a:latin typeface="Sage Text Light" panose="02010303040201060103" pitchFamily="2" charset="77"/>
            </a:endParaRPr>
          </a:p>
        </p:txBody>
      </p:sp>
    </p:spTree>
    <p:extLst>
      <p:ext uri="{BB962C8B-B14F-4D97-AF65-F5344CB8AC3E}">
        <p14:creationId xmlns:p14="http://schemas.microsoft.com/office/powerpoint/2010/main" val="746992273"/>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Title ONLY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09832"/>
            <a:ext cx="5522976" cy="594360"/>
          </a:xfrm>
        </p:spPr>
        <p:txBody>
          <a:bodyPr anchor="t" anchorCtr="0">
            <a:no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3" y="2258568"/>
            <a:ext cx="3829159" cy="1243584"/>
          </a:xfrm>
        </p:spPr>
        <p:txBody>
          <a:bodyPr lIns="0" rIns="0" bIns="0">
            <a:noAutofit/>
          </a:bodyPr>
          <a:lstStyle>
            <a:lvl1pPr marL="0" indent="0" algn="l">
              <a:buNone/>
              <a:defRPr sz="16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7F4CD83-135B-2B44-8A2B-2E62A41A0E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104446"/>
            <a:ext cx="881063" cy="493204"/>
          </a:xfrm>
          <a:prstGeom prst="rect">
            <a:avLst/>
          </a:prstGeom>
        </p:spPr>
      </p:pic>
    </p:spTree>
    <p:extLst>
      <p:ext uri="{BB962C8B-B14F-4D97-AF65-F5344CB8AC3E}">
        <p14:creationId xmlns:p14="http://schemas.microsoft.com/office/powerpoint/2010/main" val="3824435147"/>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ection divider -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222E4-533E-0D4B-9C58-470758CF1239}"/>
              </a:ext>
            </a:extLst>
          </p:cNvPr>
          <p:cNvSpPr>
            <a:spLocks noGrp="1"/>
          </p:cNvSpPr>
          <p:nvPr>
            <p:ph type="title" hasCustomPrompt="1"/>
          </p:nvPr>
        </p:nvSpPr>
        <p:spPr>
          <a:xfrm>
            <a:off x="411480" y="356401"/>
            <a:ext cx="4427220" cy="594360"/>
          </a:xfrm>
        </p:spPr>
        <p:txBody>
          <a:bodyPr/>
          <a:lstStyle/>
          <a:p>
            <a:r>
              <a:rPr lang="en-US"/>
              <a:t>Section divider page</a:t>
            </a:r>
          </a:p>
        </p:txBody>
      </p:sp>
      <p:sp>
        <p:nvSpPr>
          <p:cNvPr id="5" name="Slide Number Placeholder 2">
            <a:extLst>
              <a:ext uri="{FF2B5EF4-FFF2-40B4-BE49-F238E27FC236}">
                <a16:creationId xmlns:a16="http://schemas.microsoft.com/office/drawing/2014/main" id="{5B87F055-E8BA-2945-AA87-876E4504C850}"/>
              </a:ext>
            </a:extLst>
          </p:cNvPr>
          <p:cNvSpPr>
            <a:spLocks noGrp="1"/>
          </p:cNvSpPr>
          <p:nvPr>
            <p:ph type="sldNum" sz="quarter" idx="10"/>
          </p:nvPr>
        </p:nvSpPr>
        <p:spPr>
          <a:xfrm>
            <a:off x="11180249" y="6370500"/>
            <a:ext cx="597307" cy="365125"/>
          </a:xfrm>
        </p:spPr>
        <p:txBody>
          <a:bodyPr/>
          <a:lstStyle/>
          <a:p>
            <a:r>
              <a:rPr lang="en-US">
                <a:latin typeface="Sage Text Light" panose="02010303040201060103" pitchFamily="2" charset="77"/>
              </a:rPr>
              <a:t>Page </a:t>
            </a:r>
            <a:fld id="{C801F209-6BE7-4AF7-9211-E3F7558EC97C}" type="slidenum">
              <a:rPr smtClean="0">
                <a:latin typeface="Sage Text Light" panose="02010303040201060103" pitchFamily="2" charset="77"/>
              </a:rPr>
              <a:pPr/>
              <a:t>‹#›</a:t>
            </a:fld>
            <a:endParaRPr>
              <a:latin typeface="Sage Text Light" panose="02010303040201060103" pitchFamily="2" charset="77"/>
            </a:endParaRPr>
          </a:p>
        </p:txBody>
      </p:sp>
      <p:sp>
        <p:nvSpPr>
          <p:cNvPr id="7" name="Picture Placeholder 9">
            <a:extLst>
              <a:ext uri="{FF2B5EF4-FFF2-40B4-BE49-F238E27FC236}">
                <a16:creationId xmlns:a16="http://schemas.microsoft.com/office/drawing/2014/main" id="{90787736-8881-FD47-8E8B-86DE88631492}"/>
              </a:ext>
            </a:extLst>
          </p:cNvPr>
          <p:cNvSpPr>
            <a:spLocks noGrp="1"/>
          </p:cNvSpPr>
          <p:nvPr>
            <p:ph type="pic" sz="quarter" idx="13"/>
          </p:nvPr>
        </p:nvSpPr>
        <p:spPr>
          <a:xfrm>
            <a:off x="6254749" y="-8473"/>
            <a:ext cx="5953271" cy="6220361"/>
          </a:xfrm>
          <a:custGeom>
            <a:avLst/>
            <a:gdLst>
              <a:gd name="connsiteX0" fmla="*/ 0 w 8097830"/>
              <a:gd name="connsiteY0" fmla="*/ 1780875 h 8534400"/>
              <a:gd name="connsiteX1" fmla="*/ 1780875 w 8097830"/>
              <a:gd name="connsiteY1" fmla="*/ 0 h 8534400"/>
              <a:gd name="connsiteX2" fmla="*/ 6316955 w 8097830"/>
              <a:gd name="connsiteY2" fmla="*/ 0 h 8534400"/>
              <a:gd name="connsiteX3" fmla="*/ 8097830 w 8097830"/>
              <a:gd name="connsiteY3" fmla="*/ 1780875 h 8534400"/>
              <a:gd name="connsiteX4" fmla="*/ 8097830 w 8097830"/>
              <a:gd name="connsiteY4" fmla="*/ 6753525 h 8534400"/>
              <a:gd name="connsiteX5" fmla="*/ 6316955 w 8097830"/>
              <a:gd name="connsiteY5" fmla="*/ 8534400 h 8534400"/>
              <a:gd name="connsiteX6" fmla="*/ 1780875 w 8097830"/>
              <a:gd name="connsiteY6" fmla="*/ 8534400 h 8534400"/>
              <a:gd name="connsiteX7" fmla="*/ 0 w 8097830"/>
              <a:gd name="connsiteY7" fmla="*/ 6753525 h 8534400"/>
              <a:gd name="connsiteX8" fmla="*/ 0 w 8097830"/>
              <a:gd name="connsiteY8" fmla="*/ 1780875 h 8534400"/>
              <a:gd name="connsiteX0" fmla="*/ 0 w 8150271"/>
              <a:gd name="connsiteY0" fmla="*/ 1780875 h 8534400"/>
              <a:gd name="connsiteX1" fmla="*/ 1780875 w 8150271"/>
              <a:gd name="connsiteY1" fmla="*/ 0 h 8534400"/>
              <a:gd name="connsiteX2" fmla="*/ 6316955 w 8150271"/>
              <a:gd name="connsiteY2" fmla="*/ 0 h 8534400"/>
              <a:gd name="connsiteX3" fmla="*/ 7988300 w 8150271"/>
              <a:gd name="connsiteY3" fmla="*/ 1158339 h 8534400"/>
              <a:gd name="connsiteX4" fmla="*/ 8097830 w 8150271"/>
              <a:gd name="connsiteY4" fmla="*/ 1780875 h 8534400"/>
              <a:gd name="connsiteX5" fmla="*/ 8097830 w 8150271"/>
              <a:gd name="connsiteY5" fmla="*/ 6753525 h 8534400"/>
              <a:gd name="connsiteX6" fmla="*/ 6316955 w 8150271"/>
              <a:gd name="connsiteY6" fmla="*/ 8534400 h 8534400"/>
              <a:gd name="connsiteX7" fmla="*/ 1780875 w 8150271"/>
              <a:gd name="connsiteY7" fmla="*/ 8534400 h 8534400"/>
              <a:gd name="connsiteX8" fmla="*/ 0 w 8150271"/>
              <a:gd name="connsiteY8" fmla="*/ 6753525 h 8534400"/>
              <a:gd name="connsiteX9" fmla="*/ 0 w 8150271"/>
              <a:gd name="connsiteY9" fmla="*/ 1780875 h 8534400"/>
              <a:gd name="connsiteX0" fmla="*/ 0 w 8097830"/>
              <a:gd name="connsiteY0" fmla="*/ 1780875 h 8534400"/>
              <a:gd name="connsiteX1" fmla="*/ 1780875 w 8097830"/>
              <a:gd name="connsiteY1" fmla="*/ 0 h 8534400"/>
              <a:gd name="connsiteX2" fmla="*/ 6316955 w 8097830"/>
              <a:gd name="connsiteY2" fmla="*/ 0 h 8534400"/>
              <a:gd name="connsiteX3" fmla="*/ 5981700 w 8097830"/>
              <a:gd name="connsiteY3" fmla="*/ 1552039 h 8534400"/>
              <a:gd name="connsiteX4" fmla="*/ 8097830 w 8097830"/>
              <a:gd name="connsiteY4" fmla="*/ 1780875 h 8534400"/>
              <a:gd name="connsiteX5" fmla="*/ 8097830 w 8097830"/>
              <a:gd name="connsiteY5" fmla="*/ 6753525 h 8534400"/>
              <a:gd name="connsiteX6" fmla="*/ 6316955 w 8097830"/>
              <a:gd name="connsiteY6" fmla="*/ 8534400 h 8534400"/>
              <a:gd name="connsiteX7" fmla="*/ 1780875 w 8097830"/>
              <a:gd name="connsiteY7" fmla="*/ 8534400 h 8534400"/>
              <a:gd name="connsiteX8" fmla="*/ 0 w 8097830"/>
              <a:gd name="connsiteY8" fmla="*/ 6753525 h 8534400"/>
              <a:gd name="connsiteX9" fmla="*/ 0 w 8097830"/>
              <a:gd name="connsiteY9"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0 w 8097830"/>
              <a:gd name="connsiteY0" fmla="*/ 1780875 h 8534400"/>
              <a:gd name="connsiteX1" fmla="*/ 279400 w 8097830"/>
              <a:gd name="connsiteY1" fmla="*/ 812264 h 8534400"/>
              <a:gd name="connsiteX2" fmla="*/ 1780875 w 8097830"/>
              <a:gd name="connsiteY2" fmla="*/ 0 h 8534400"/>
              <a:gd name="connsiteX3" fmla="*/ 6316955 w 8097830"/>
              <a:gd name="connsiteY3" fmla="*/ 0 h 8534400"/>
              <a:gd name="connsiteX4" fmla="*/ 5981700 w 8097830"/>
              <a:gd name="connsiteY4" fmla="*/ 1552039 h 8534400"/>
              <a:gd name="connsiteX5" fmla="*/ 8097830 w 8097830"/>
              <a:gd name="connsiteY5" fmla="*/ 1780875 h 8534400"/>
              <a:gd name="connsiteX6" fmla="*/ 8097830 w 8097830"/>
              <a:gd name="connsiteY6" fmla="*/ 6753525 h 8534400"/>
              <a:gd name="connsiteX7" fmla="*/ 6316955 w 8097830"/>
              <a:gd name="connsiteY7" fmla="*/ 8534400 h 8534400"/>
              <a:gd name="connsiteX8" fmla="*/ 1780875 w 8097830"/>
              <a:gd name="connsiteY8" fmla="*/ 8534400 h 8534400"/>
              <a:gd name="connsiteX9" fmla="*/ 0 w 8097830"/>
              <a:gd name="connsiteY9" fmla="*/ 6753525 h 8534400"/>
              <a:gd name="connsiteX10" fmla="*/ 0 w 8097830"/>
              <a:gd name="connsiteY10" fmla="*/ 1780875 h 8534400"/>
              <a:gd name="connsiteX0" fmla="*/ 18252 w 8116082"/>
              <a:gd name="connsiteY0" fmla="*/ 1780875 h 8534400"/>
              <a:gd name="connsiteX1" fmla="*/ 21427 w 8116082"/>
              <a:gd name="connsiteY1" fmla="*/ 1548864 h 8534400"/>
              <a:gd name="connsiteX2" fmla="*/ 297652 w 8116082"/>
              <a:gd name="connsiteY2" fmla="*/ 812264 h 8534400"/>
              <a:gd name="connsiteX3" fmla="*/ 1799127 w 8116082"/>
              <a:gd name="connsiteY3" fmla="*/ 0 h 8534400"/>
              <a:gd name="connsiteX4" fmla="*/ 6335207 w 8116082"/>
              <a:gd name="connsiteY4" fmla="*/ 0 h 8534400"/>
              <a:gd name="connsiteX5" fmla="*/ 5999952 w 8116082"/>
              <a:gd name="connsiteY5" fmla="*/ 1552039 h 8534400"/>
              <a:gd name="connsiteX6" fmla="*/ 8116082 w 8116082"/>
              <a:gd name="connsiteY6" fmla="*/ 1780875 h 8534400"/>
              <a:gd name="connsiteX7" fmla="*/ 8116082 w 8116082"/>
              <a:gd name="connsiteY7" fmla="*/ 6753525 h 8534400"/>
              <a:gd name="connsiteX8" fmla="*/ 6335207 w 8116082"/>
              <a:gd name="connsiteY8" fmla="*/ 8534400 h 8534400"/>
              <a:gd name="connsiteX9" fmla="*/ 1799127 w 8116082"/>
              <a:gd name="connsiteY9" fmla="*/ 8534400 h 8534400"/>
              <a:gd name="connsiteX10" fmla="*/ 18252 w 8116082"/>
              <a:gd name="connsiteY10" fmla="*/ 6753525 h 8534400"/>
              <a:gd name="connsiteX11" fmla="*/ 18252 w 8116082"/>
              <a:gd name="connsiteY11" fmla="*/ 1780875 h 8534400"/>
              <a:gd name="connsiteX0" fmla="*/ 14027 w 8111857"/>
              <a:gd name="connsiteY0" fmla="*/ 1780875 h 8534400"/>
              <a:gd name="connsiteX1" fmla="*/ 17202 w 8111857"/>
              <a:gd name="connsiteY1" fmla="*/ 1548864 h 8534400"/>
              <a:gd name="connsiteX2" fmla="*/ 293427 w 8111857"/>
              <a:gd name="connsiteY2" fmla="*/ 812264 h 8534400"/>
              <a:gd name="connsiteX3" fmla="*/ 1794902 w 8111857"/>
              <a:gd name="connsiteY3" fmla="*/ 0 h 8534400"/>
              <a:gd name="connsiteX4" fmla="*/ 6330982 w 8111857"/>
              <a:gd name="connsiteY4" fmla="*/ 0 h 8534400"/>
              <a:gd name="connsiteX5" fmla="*/ 5995727 w 8111857"/>
              <a:gd name="connsiteY5" fmla="*/ 1552039 h 8534400"/>
              <a:gd name="connsiteX6" fmla="*/ 8111857 w 8111857"/>
              <a:gd name="connsiteY6" fmla="*/ 1780875 h 8534400"/>
              <a:gd name="connsiteX7" fmla="*/ 8111857 w 8111857"/>
              <a:gd name="connsiteY7" fmla="*/ 6753525 h 8534400"/>
              <a:gd name="connsiteX8" fmla="*/ 6330982 w 8111857"/>
              <a:gd name="connsiteY8" fmla="*/ 8534400 h 8534400"/>
              <a:gd name="connsiteX9" fmla="*/ 1794902 w 8111857"/>
              <a:gd name="connsiteY9" fmla="*/ 8534400 h 8534400"/>
              <a:gd name="connsiteX10" fmla="*/ 14027 w 8111857"/>
              <a:gd name="connsiteY10" fmla="*/ 6753525 h 8534400"/>
              <a:gd name="connsiteX11" fmla="*/ 14027 w 8111857"/>
              <a:gd name="connsiteY11" fmla="*/ 1780875 h 8534400"/>
              <a:gd name="connsiteX0" fmla="*/ 14027 w 8111857"/>
              <a:gd name="connsiteY0" fmla="*/ 1795726 h 8549251"/>
              <a:gd name="connsiteX1" fmla="*/ 17202 w 8111857"/>
              <a:gd name="connsiteY1" fmla="*/ 1563715 h 8549251"/>
              <a:gd name="connsiteX2" fmla="*/ 293427 w 8111857"/>
              <a:gd name="connsiteY2" fmla="*/ 827115 h 8549251"/>
              <a:gd name="connsiteX3" fmla="*/ 6330982 w 8111857"/>
              <a:gd name="connsiteY3" fmla="*/ 14851 h 8549251"/>
              <a:gd name="connsiteX4" fmla="*/ 5995727 w 8111857"/>
              <a:gd name="connsiteY4" fmla="*/ 1566890 h 8549251"/>
              <a:gd name="connsiteX5" fmla="*/ 8111857 w 8111857"/>
              <a:gd name="connsiteY5" fmla="*/ 1795726 h 8549251"/>
              <a:gd name="connsiteX6" fmla="*/ 8111857 w 8111857"/>
              <a:gd name="connsiteY6" fmla="*/ 6768376 h 8549251"/>
              <a:gd name="connsiteX7" fmla="*/ 6330982 w 8111857"/>
              <a:gd name="connsiteY7" fmla="*/ 8549251 h 8549251"/>
              <a:gd name="connsiteX8" fmla="*/ 1794902 w 8111857"/>
              <a:gd name="connsiteY8" fmla="*/ 8549251 h 8549251"/>
              <a:gd name="connsiteX9" fmla="*/ 14027 w 8111857"/>
              <a:gd name="connsiteY9" fmla="*/ 6768376 h 8549251"/>
              <a:gd name="connsiteX10" fmla="*/ 14027 w 8111857"/>
              <a:gd name="connsiteY10" fmla="*/ 1795726 h 8549251"/>
              <a:gd name="connsiteX0" fmla="*/ 14027 w 8111857"/>
              <a:gd name="connsiteY0" fmla="*/ 1786760 h 8540285"/>
              <a:gd name="connsiteX1" fmla="*/ 17202 w 8111857"/>
              <a:gd name="connsiteY1" fmla="*/ 1554749 h 8540285"/>
              <a:gd name="connsiteX2" fmla="*/ 293427 w 8111857"/>
              <a:gd name="connsiteY2" fmla="*/ 818149 h 8540285"/>
              <a:gd name="connsiteX3" fmla="*/ 6330982 w 8111857"/>
              <a:gd name="connsiteY3" fmla="*/ 15029 h 8540285"/>
              <a:gd name="connsiteX4" fmla="*/ 5995727 w 8111857"/>
              <a:gd name="connsiteY4" fmla="*/ 1557924 h 8540285"/>
              <a:gd name="connsiteX5" fmla="*/ 8111857 w 8111857"/>
              <a:gd name="connsiteY5" fmla="*/ 1786760 h 8540285"/>
              <a:gd name="connsiteX6" fmla="*/ 8111857 w 8111857"/>
              <a:gd name="connsiteY6" fmla="*/ 6759410 h 8540285"/>
              <a:gd name="connsiteX7" fmla="*/ 6330982 w 8111857"/>
              <a:gd name="connsiteY7" fmla="*/ 8540285 h 8540285"/>
              <a:gd name="connsiteX8" fmla="*/ 1794902 w 8111857"/>
              <a:gd name="connsiteY8" fmla="*/ 8540285 h 8540285"/>
              <a:gd name="connsiteX9" fmla="*/ 14027 w 8111857"/>
              <a:gd name="connsiteY9" fmla="*/ 6759410 h 8540285"/>
              <a:gd name="connsiteX10" fmla="*/ 14027 w 8111857"/>
              <a:gd name="connsiteY10" fmla="*/ 1786760 h 8540285"/>
              <a:gd name="connsiteX0" fmla="*/ 14027 w 8111857"/>
              <a:gd name="connsiteY0" fmla="*/ 968611 h 7722136"/>
              <a:gd name="connsiteX1" fmla="*/ 17202 w 8111857"/>
              <a:gd name="connsiteY1" fmla="*/ 736600 h 7722136"/>
              <a:gd name="connsiteX2" fmla="*/ 293427 w 8111857"/>
              <a:gd name="connsiteY2" fmla="*/ 0 h 7722136"/>
              <a:gd name="connsiteX3" fmla="*/ 5995727 w 8111857"/>
              <a:gd name="connsiteY3" fmla="*/ 739775 h 7722136"/>
              <a:gd name="connsiteX4" fmla="*/ 8111857 w 8111857"/>
              <a:gd name="connsiteY4" fmla="*/ 968611 h 7722136"/>
              <a:gd name="connsiteX5" fmla="*/ 8111857 w 8111857"/>
              <a:gd name="connsiteY5" fmla="*/ 5941261 h 7722136"/>
              <a:gd name="connsiteX6" fmla="*/ 6330982 w 8111857"/>
              <a:gd name="connsiteY6" fmla="*/ 7722136 h 7722136"/>
              <a:gd name="connsiteX7" fmla="*/ 1794902 w 8111857"/>
              <a:gd name="connsiteY7" fmla="*/ 7722136 h 7722136"/>
              <a:gd name="connsiteX8" fmla="*/ 14027 w 8111857"/>
              <a:gd name="connsiteY8" fmla="*/ 5941261 h 7722136"/>
              <a:gd name="connsiteX9" fmla="*/ 14027 w 8111857"/>
              <a:gd name="connsiteY9" fmla="*/ 968611 h 7722136"/>
              <a:gd name="connsiteX0" fmla="*/ 7684 w 8105514"/>
              <a:gd name="connsiteY0" fmla="*/ 968611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968611 h 7722136"/>
              <a:gd name="connsiteX0" fmla="*/ 7684 w 8105514"/>
              <a:gd name="connsiteY0" fmla="*/ 749536 h 7722136"/>
              <a:gd name="connsiteX1" fmla="*/ 20384 w 8105514"/>
              <a:gd name="connsiteY1" fmla="*/ 514350 h 7722136"/>
              <a:gd name="connsiteX2" fmla="*/ 287084 w 8105514"/>
              <a:gd name="connsiteY2" fmla="*/ 0 h 7722136"/>
              <a:gd name="connsiteX3" fmla="*/ 5989384 w 8105514"/>
              <a:gd name="connsiteY3" fmla="*/ 739775 h 7722136"/>
              <a:gd name="connsiteX4" fmla="*/ 8105514 w 8105514"/>
              <a:gd name="connsiteY4" fmla="*/ 968611 h 7722136"/>
              <a:gd name="connsiteX5" fmla="*/ 8105514 w 8105514"/>
              <a:gd name="connsiteY5" fmla="*/ 5941261 h 7722136"/>
              <a:gd name="connsiteX6" fmla="*/ 6324639 w 8105514"/>
              <a:gd name="connsiteY6" fmla="*/ 7722136 h 7722136"/>
              <a:gd name="connsiteX7" fmla="*/ 1788559 w 8105514"/>
              <a:gd name="connsiteY7" fmla="*/ 7722136 h 7722136"/>
              <a:gd name="connsiteX8" fmla="*/ 7684 w 8105514"/>
              <a:gd name="connsiteY8" fmla="*/ 5941261 h 7722136"/>
              <a:gd name="connsiteX9" fmla="*/ 7684 w 8105514"/>
              <a:gd name="connsiteY9" fmla="*/ 749536 h 7722136"/>
              <a:gd name="connsiteX0" fmla="*/ 236220 w 8334050"/>
              <a:gd name="connsiteY0" fmla="*/ 774564 h 7747164"/>
              <a:gd name="connsiteX1" fmla="*/ 515620 w 8334050"/>
              <a:gd name="connsiteY1" fmla="*/ 25028 h 7747164"/>
              <a:gd name="connsiteX2" fmla="*/ 6217920 w 8334050"/>
              <a:gd name="connsiteY2" fmla="*/ 764803 h 7747164"/>
              <a:gd name="connsiteX3" fmla="*/ 8334050 w 8334050"/>
              <a:gd name="connsiteY3" fmla="*/ 993639 h 7747164"/>
              <a:gd name="connsiteX4" fmla="*/ 8334050 w 8334050"/>
              <a:gd name="connsiteY4" fmla="*/ 5966289 h 7747164"/>
              <a:gd name="connsiteX5" fmla="*/ 6553175 w 8334050"/>
              <a:gd name="connsiteY5" fmla="*/ 7747164 h 7747164"/>
              <a:gd name="connsiteX6" fmla="*/ 2017095 w 8334050"/>
              <a:gd name="connsiteY6" fmla="*/ 7747164 h 7747164"/>
              <a:gd name="connsiteX7" fmla="*/ 236220 w 8334050"/>
              <a:gd name="connsiteY7" fmla="*/ 5966289 h 7747164"/>
              <a:gd name="connsiteX8" fmla="*/ 236220 w 8334050"/>
              <a:gd name="connsiteY8" fmla="*/ 774564 h 7747164"/>
              <a:gd name="connsiteX0" fmla="*/ 0 w 8097830"/>
              <a:gd name="connsiteY0" fmla="*/ 396179 h 7368779"/>
              <a:gd name="connsiteX1" fmla="*/ 5981700 w 8097830"/>
              <a:gd name="connsiteY1" fmla="*/ 386418 h 7368779"/>
              <a:gd name="connsiteX2" fmla="*/ 8097830 w 8097830"/>
              <a:gd name="connsiteY2" fmla="*/ 615254 h 7368779"/>
              <a:gd name="connsiteX3" fmla="*/ 8097830 w 8097830"/>
              <a:gd name="connsiteY3" fmla="*/ 5587904 h 7368779"/>
              <a:gd name="connsiteX4" fmla="*/ 6316955 w 8097830"/>
              <a:gd name="connsiteY4" fmla="*/ 7368779 h 7368779"/>
              <a:gd name="connsiteX5" fmla="*/ 1780875 w 8097830"/>
              <a:gd name="connsiteY5" fmla="*/ 7368779 h 7368779"/>
              <a:gd name="connsiteX6" fmla="*/ 0 w 8097830"/>
              <a:gd name="connsiteY6" fmla="*/ 5587904 h 7368779"/>
              <a:gd name="connsiteX7" fmla="*/ 0 w 8097830"/>
              <a:gd name="connsiteY7" fmla="*/ 396179 h 7368779"/>
              <a:gd name="connsiteX0" fmla="*/ 0 w 8097830"/>
              <a:gd name="connsiteY0" fmla="*/ 397045 h 7366470"/>
              <a:gd name="connsiteX1" fmla="*/ 5981700 w 8097830"/>
              <a:gd name="connsiteY1" fmla="*/ 384109 h 7366470"/>
              <a:gd name="connsiteX2" fmla="*/ 8097830 w 8097830"/>
              <a:gd name="connsiteY2" fmla="*/ 612945 h 7366470"/>
              <a:gd name="connsiteX3" fmla="*/ 8097830 w 8097830"/>
              <a:gd name="connsiteY3" fmla="*/ 5585595 h 7366470"/>
              <a:gd name="connsiteX4" fmla="*/ 6316955 w 8097830"/>
              <a:gd name="connsiteY4" fmla="*/ 7366470 h 7366470"/>
              <a:gd name="connsiteX5" fmla="*/ 1780875 w 8097830"/>
              <a:gd name="connsiteY5" fmla="*/ 7366470 h 7366470"/>
              <a:gd name="connsiteX6" fmla="*/ 0 w 8097830"/>
              <a:gd name="connsiteY6" fmla="*/ 5585595 h 7366470"/>
              <a:gd name="connsiteX7" fmla="*/ 0 w 8097830"/>
              <a:gd name="connsiteY7" fmla="*/ 397045 h 7366470"/>
              <a:gd name="connsiteX0" fmla="*/ 0 w 8097830"/>
              <a:gd name="connsiteY0" fmla="*/ 191935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0 w 8097830"/>
              <a:gd name="connsiteY7" fmla="*/ 191935 h 7161360"/>
              <a:gd name="connsiteX0" fmla="*/ 6350 w 8097830"/>
              <a:gd name="connsiteY0" fmla="*/ 182410 h 7161360"/>
              <a:gd name="connsiteX1" fmla="*/ 5981700 w 8097830"/>
              <a:gd name="connsiteY1" fmla="*/ 178999 h 7161360"/>
              <a:gd name="connsiteX2" fmla="*/ 8097830 w 8097830"/>
              <a:gd name="connsiteY2" fmla="*/ 407835 h 7161360"/>
              <a:gd name="connsiteX3" fmla="*/ 8097830 w 8097830"/>
              <a:gd name="connsiteY3" fmla="*/ 5380485 h 7161360"/>
              <a:gd name="connsiteX4" fmla="*/ 6316955 w 8097830"/>
              <a:gd name="connsiteY4" fmla="*/ 7161360 h 7161360"/>
              <a:gd name="connsiteX5" fmla="*/ 1780875 w 8097830"/>
              <a:gd name="connsiteY5" fmla="*/ 7161360 h 7161360"/>
              <a:gd name="connsiteX6" fmla="*/ 0 w 8097830"/>
              <a:gd name="connsiteY6" fmla="*/ 5380485 h 7161360"/>
              <a:gd name="connsiteX7" fmla="*/ 6350 w 8097830"/>
              <a:gd name="connsiteY7" fmla="*/ 18241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6317566 w 8098441"/>
              <a:gd name="connsiteY4" fmla="*/ 71613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161360"/>
              <a:gd name="connsiteX1" fmla="*/ 5982311 w 8098441"/>
              <a:gd name="connsiteY1" fmla="*/ 178999 h 7161360"/>
              <a:gd name="connsiteX2" fmla="*/ 8098441 w 8098441"/>
              <a:gd name="connsiteY2" fmla="*/ 407835 h 7161360"/>
              <a:gd name="connsiteX3" fmla="*/ 8098441 w 8098441"/>
              <a:gd name="connsiteY3" fmla="*/ 5380485 h 7161360"/>
              <a:gd name="connsiteX4" fmla="*/ 5981016 w 8098441"/>
              <a:gd name="connsiteY4" fmla="*/ 7047060 h 7161360"/>
              <a:gd name="connsiteX5" fmla="*/ 1781486 w 8098441"/>
              <a:gd name="connsiteY5" fmla="*/ 7161360 h 7161360"/>
              <a:gd name="connsiteX6" fmla="*/ 611 w 8098441"/>
              <a:gd name="connsiteY6" fmla="*/ 5380485 h 7161360"/>
              <a:gd name="connsiteX7" fmla="*/ 611 w 8098441"/>
              <a:gd name="connsiteY7" fmla="*/ 176060 h 71613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611 w 8098441"/>
              <a:gd name="connsiteY0" fmla="*/ 176060 h 7047060"/>
              <a:gd name="connsiteX1" fmla="*/ 5982311 w 8098441"/>
              <a:gd name="connsiteY1" fmla="*/ 178999 h 7047060"/>
              <a:gd name="connsiteX2" fmla="*/ 8098441 w 8098441"/>
              <a:gd name="connsiteY2" fmla="*/ 407835 h 7047060"/>
              <a:gd name="connsiteX3" fmla="*/ 8098441 w 8098441"/>
              <a:gd name="connsiteY3" fmla="*/ 5380485 h 7047060"/>
              <a:gd name="connsiteX4" fmla="*/ 5981016 w 8098441"/>
              <a:gd name="connsiteY4" fmla="*/ 7047060 h 7047060"/>
              <a:gd name="connsiteX5" fmla="*/ 1133786 w 8098441"/>
              <a:gd name="connsiteY5" fmla="*/ 7015310 h 7047060"/>
              <a:gd name="connsiteX6" fmla="*/ 611 w 8098441"/>
              <a:gd name="connsiteY6" fmla="*/ 5380485 h 7047060"/>
              <a:gd name="connsiteX7" fmla="*/ 611 w 8098441"/>
              <a:gd name="connsiteY7" fmla="*/ 176060 h 7047060"/>
              <a:gd name="connsiteX0" fmla="*/ 593 w 8098423"/>
              <a:gd name="connsiteY0" fmla="*/ 176060 h 7047060"/>
              <a:gd name="connsiteX1" fmla="*/ 5982293 w 8098423"/>
              <a:gd name="connsiteY1" fmla="*/ 178999 h 7047060"/>
              <a:gd name="connsiteX2" fmla="*/ 8098423 w 8098423"/>
              <a:gd name="connsiteY2" fmla="*/ 407835 h 7047060"/>
              <a:gd name="connsiteX3" fmla="*/ 8098423 w 8098423"/>
              <a:gd name="connsiteY3" fmla="*/ 5380485 h 7047060"/>
              <a:gd name="connsiteX4" fmla="*/ 5980998 w 8098423"/>
              <a:gd name="connsiteY4" fmla="*/ 7047060 h 7047060"/>
              <a:gd name="connsiteX5" fmla="*/ 1133768 w 8098423"/>
              <a:gd name="connsiteY5" fmla="*/ 7015310 h 7047060"/>
              <a:gd name="connsiteX6" fmla="*/ 593 w 8098423"/>
              <a:gd name="connsiteY6" fmla="*/ 5380485 h 7047060"/>
              <a:gd name="connsiteX7" fmla="*/ 593 w 8098423"/>
              <a:gd name="connsiteY7" fmla="*/ 176060 h 7047060"/>
              <a:gd name="connsiteX0" fmla="*/ 989 w 8098819"/>
              <a:gd name="connsiteY0" fmla="*/ 176060 h 7047060"/>
              <a:gd name="connsiteX1" fmla="*/ 5982689 w 8098819"/>
              <a:gd name="connsiteY1" fmla="*/ 178999 h 7047060"/>
              <a:gd name="connsiteX2" fmla="*/ 8098819 w 8098819"/>
              <a:gd name="connsiteY2" fmla="*/ 407835 h 7047060"/>
              <a:gd name="connsiteX3" fmla="*/ 8098819 w 8098819"/>
              <a:gd name="connsiteY3" fmla="*/ 5380485 h 7047060"/>
              <a:gd name="connsiteX4" fmla="*/ 5981394 w 8098819"/>
              <a:gd name="connsiteY4" fmla="*/ 7047060 h 7047060"/>
              <a:gd name="connsiteX5" fmla="*/ 1134164 w 8098819"/>
              <a:gd name="connsiteY5" fmla="*/ 7015310 h 7047060"/>
              <a:gd name="connsiteX6" fmla="*/ 989 w 8098819"/>
              <a:gd name="connsiteY6" fmla="*/ 5380485 h 7047060"/>
              <a:gd name="connsiteX7" fmla="*/ 989 w 8098819"/>
              <a:gd name="connsiteY7" fmla="*/ 176060 h 7047060"/>
              <a:gd name="connsiteX0" fmla="*/ 980 w 8098810"/>
              <a:gd name="connsiteY0" fmla="*/ 176060 h 7047060"/>
              <a:gd name="connsiteX1" fmla="*/ 5982680 w 8098810"/>
              <a:gd name="connsiteY1" fmla="*/ 178999 h 7047060"/>
              <a:gd name="connsiteX2" fmla="*/ 8098810 w 8098810"/>
              <a:gd name="connsiteY2" fmla="*/ 407835 h 7047060"/>
              <a:gd name="connsiteX3" fmla="*/ 8098810 w 8098810"/>
              <a:gd name="connsiteY3" fmla="*/ 5380485 h 7047060"/>
              <a:gd name="connsiteX4" fmla="*/ 5981385 w 8098810"/>
              <a:gd name="connsiteY4" fmla="*/ 7047060 h 7047060"/>
              <a:gd name="connsiteX5" fmla="*/ 1134155 w 8098810"/>
              <a:gd name="connsiteY5" fmla="*/ 7015310 h 7047060"/>
              <a:gd name="connsiteX6" fmla="*/ 980 w 8098810"/>
              <a:gd name="connsiteY6" fmla="*/ 5380485 h 7047060"/>
              <a:gd name="connsiteX7" fmla="*/ 980 w 8098810"/>
              <a:gd name="connsiteY7" fmla="*/ 176060 h 7047060"/>
              <a:gd name="connsiteX0" fmla="*/ 1113 w 8098943"/>
              <a:gd name="connsiteY0" fmla="*/ 176060 h 7047060"/>
              <a:gd name="connsiteX1" fmla="*/ 5982813 w 8098943"/>
              <a:gd name="connsiteY1" fmla="*/ 178999 h 7047060"/>
              <a:gd name="connsiteX2" fmla="*/ 8098943 w 8098943"/>
              <a:gd name="connsiteY2" fmla="*/ 407835 h 7047060"/>
              <a:gd name="connsiteX3" fmla="*/ 8098943 w 8098943"/>
              <a:gd name="connsiteY3" fmla="*/ 5380485 h 7047060"/>
              <a:gd name="connsiteX4" fmla="*/ 5981518 w 8098943"/>
              <a:gd name="connsiteY4" fmla="*/ 7047060 h 7047060"/>
              <a:gd name="connsiteX5" fmla="*/ 1134288 w 8098943"/>
              <a:gd name="connsiteY5" fmla="*/ 7015310 h 7047060"/>
              <a:gd name="connsiteX6" fmla="*/ 1113 w 8098943"/>
              <a:gd name="connsiteY6" fmla="*/ 5380485 h 7047060"/>
              <a:gd name="connsiteX7" fmla="*/ 1113 w 8098943"/>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47060"/>
              <a:gd name="connsiteX1" fmla="*/ 5987845 w 8103975"/>
              <a:gd name="connsiteY1" fmla="*/ 178999 h 7047060"/>
              <a:gd name="connsiteX2" fmla="*/ 8103975 w 8103975"/>
              <a:gd name="connsiteY2" fmla="*/ 407835 h 7047060"/>
              <a:gd name="connsiteX3" fmla="*/ 8103975 w 8103975"/>
              <a:gd name="connsiteY3" fmla="*/ 5380485 h 7047060"/>
              <a:gd name="connsiteX4" fmla="*/ 5986550 w 8103975"/>
              <a:gd name="connsiteY4" fmla="*/ 7047060 h 7047060"/>
              <a:gd name="connsiteX5" fmla="*/ 1139320 w 8103975"/>
              <a:gd name="connsiteY5" fmla="*/ 7015310 h 7047060"/>
              <a:gd name="connsiteX6" fmla="*/ 6145 w 8103975"/>
              <a:gd name="connsiteY6" fmla="*/ 5380485 h 7047060"/>
              <a:gd name="connsiteX7" fmla="*/ 6145 w 8103975"/>
              <a:gd name="connsiteY7" fmla="*/ 176060 h 704706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76060 h 7015310"/>
              <a:gd name="connsiteX1" fmla="*/ 5987845 w 8103975"/>
              <a:gd name="connsiteY1" fmla="*/ 178999 h 7015310"/>
              <a:gd name="connsiteX2" fmla="*/ 8103975 w 8103975"/>
              <a:gd name="connsiteY2" fmla="*/ 407835 h 7015310"/>
              <a:gd name="connsiteX3" fmla="*/ 8103975 w 8103975"/>
              <a:gd name="connsiteY3" fmla="*/ 5380485 h 7015310"/>
              <a:gd name="connsiteX4" fmla="*/ 5983375 w 8103975"/>
              <a:gd name="connsiteY4" fmla="*/ 7015310 h 7015310"/>
              <a:gd name="connsiteX5" fmla="*/ 1139320 w 8103975"/>
              <a:gd name="connsiteY5" fmla="*/ 7015310 h 7015310"/>
              <a:gd name="connsiteX6" fmla="*/ 6145 w 8103975"/>
              <a:gd name="connsiteY6" fmla="*/ 5380485 h 7015310"/>
              <a:gd name="connsiteX7" fmla="*/ 6145 w 8103975"/>
              <a:gd name="connsiteY7" fmla="*/ 176060 h 7015310"/>
              <a:gd name="connsiteX0" fmla="*/ 6145 w 8103975"/>
              <a:gd name="connsiteY0" fmla="*/ 186280 h 7025530"/>
              <a:gd name="connsiteX1" fmla="*/ 5984670 w 8103975"/>
              <a:gd name="connsiteY1" fmla="*/ 151119 h 7025530"/>
              <a:gd name="connsiteX2" fmla="*/ 8103975 w 8103975"/>
              <a:gd name="connsiteY2" fmla="*/ 418055 h 7025530"/>
              <a:gd name="connsiteX3" fmla="*/ 8103975 w 8103975"/>
              <a:gd name="connsiteY3" fmla="*/ 5390705 h 7025530"/>
              <a:gd name="connsiteX4" fmla="*/ 5983375 w 8103975"/>
              <a:gd name="connsiteY4" fmla="*/ 7025530 h 7025530"/>
              <a:gd name="connsiteX5" fmla="*/ 1139320 w 8103975"/>
              <a:gd name="connsiteY5" fmla="*/ 7025530 h 7025530"/>
              <a:gd name="connsiteX6" fmla="*/ 6145 w 8103975"/>
              <a:gd name="connsiteY6" fmla="*/ 5390705 h 7025530"/>
              <a:gd name="connsiteX7" fmla="*/ 6145 w 8103975"/>
              <a:gd name="connsiteY7" fmla="*/ 186280 h 7025530"/>
              <a:gd name="connsiteX0" fmla="*/ 6145 w 8103975"/>
              <a:gd name="connsiteY0" fmla="*/ 134828 h 6974078"/>
              <a:gd name="connsiteX1" fmla="*/ 5984670 w 8103975"/>
              <a:gd name="connsiteY1" fmla="*/ 99667 h 6974078"/>
              <a:gd name="connsiteX2" fmla="*/ 8103975 w 8103975"/>
              <a:gd name="connsiteY2" fmla="*/ 366603 h 6974078"/>
              <a:gd name="connsiteX3" fmla="*/ 8103975 w 8103975"/>
              <a:gd name="connsiteY3" fmla="*/ 5339253 h 6974078"/>
              <a:gd name="connsiteX4" fmla="*/ 5983375 w 8103975"/>
              <a:gd name="connsiteY4" fmla="*/ 6974078 h 6974078"/>
              <a:gd name="connsiteX5" fmla="*/ 1139320 w 8103975"/>
              <a:gd name="connsiteY5" fmla="*/ 6974078 h 6974078"/>
              <a:gd name="connsiteX6" fmla="*/ 6145 w 8103975"/>
              <a:gd name="connsiteY6" fmla="*/ 5339253 h 6974078"/>
              <a:gd name="connsiteX7" fmla="*/ 6145 w 8103975"/>
              <a:gd name="connsiteY7" fmla="*/ 134828 h 6974078"/>
              <a:gd name="connsiteX0" fmla="*/ 6145 w 8103975"/>
              <a:gd name="connsiteY0" fmla="*/ 35161 h 6874411"/>
              <a:gd name="connsiteX1" fmla="*/ 5984670 w 8103975"/>
              <a:gd name="connsiteY1" fmla="*/ 0 h 6874411"/>
              <a:gd name="connsiteX2" fmla="*/ 8103975 w 8103975"/>
              <a:gd name="connsiteY2" fmla="*/ 5239586 h 6874411"/>
              <a:gd name="connsiteX3" fmla="*/ 5983375 w 8103975"/>
              <a:gd name="connsiteY3" fmla="*/ 6874411 h 6874411"/>
              <a:gd name="connsiteX4" fmla="*/ 1139320 w 8103975"/>
              <a:gd name="connsiteY4" fmla="*/ 6874411 h 6874411"/>
              <a:gd name="connsiteX5" fmla="*/ 6145 w 8103975"/>
              <a:gd name="connsiteY5" fmla="*/ 5239586 h 6874411"/>
              <a:gd name="connsiteX6" fmla="*/ 6145 w 8103975"/>
              <a:gd name="connsiteY6" fmla="*/ 35161 h 6874411"/>
              <a:gd name="connsiteX0" fmla="*/ 6145 w 6662323"/>
              <a:gd name="connsiteY0" fmla="*/ 35161 h 6874411"/>
              <a:gd name="connsiteX1" fmla="*/ 5984670 w 6662323"/>
              <a:gd name="connsiteY1" fmla="*/ 0 h 6874411"/>
              <a:gd name="connsiteX2" fmla="*/ 5983375 w 6662323"/>
              <a:gd name="connsiteY2" fmla="*/ 6874411 h 6874411"/>
              <a:gd name="connsiteX3" fmla="*/ 1139320 w 6662323"/>
              <a:gd name="connsiteY3" fmla="*/ 6874411 h 6874411"/>
              <a:gd name="connsiteX4" fmla="*/ 6145 w 6662323"/>
              <a:gd name="connsiteY4" fmla="*/ 5239586 h 6874411"/>
              <a:gd name="connsiteX5" fmla="*/ 6145 w 6662323"/>
              <a:gd name="connsiteY5" fmla="*/ 35161 h 6874411"/>
              <a:gd name="connsiteX0" fmla="*/ 6145 w 6429576"/>
              <a:gd name="connsiteY0" fmla="*/ 35161 h 6874411"/>
              <a:gd name="connsiteX1" fmla="*/ 5984670 w 6429576"/>
              <a:gd name="connsiteY1" fmla="*/ 0 h 6874411"/>
              <a:gd name="connsiteX2" fmla="*/ 5983375 w 6429576"/>
              <a:gd name="connsiteY2" fmla="*/ 6874411 h 6874411"/>
              <a:gd name="connsiteX3" fmla="*/ 1139320 w 6429576"/>
              <a:gd name="connsiteY3" fmla="*/ 6874411 h 6874411"/>
              <a:gd name="connsiteX4" fmla="*/ 6145 w 6429576"/>
              <a:gd name="connsiteY4" fmla="*/ 5239586 h 6874411"/>
              <a:gd name="connsiteX5" fmla="*/ 6145 w 6429576"/>
              <a:gd name="connsiteY5" fmla="*/ 35161 h 6874411"/>
              <a:gd name="connsiteX0" fmla="*/ 6145 w 5991227"/>
              <a:gd name="connsiteY0" fmla="*/ 35161 h 6874411"/>
              <a:gd name="connsiteX1" fmla="*/ 5984670 w 5991227"/>
              <a:gd name="connsiteY1" fmla="*/ 0 h 6874411"/>
              <a:gd name="connsiteX2" fmla="*/ 5983375 w 5991227"/>
              <a:gd name="connsiteY2" fmla="*/ 6874411 h 6874411"/>
              <a:gd name="connsiteX3" fmla="*/ 1139320 w 5991227"/>
              <a:gd name="connsiteY3" fmla="*/ 6874411 h 6874411"/>
              <a:gd name="connsiteX4" fmla="*/ 6145 w 5991227"/>
              <a:gd name="connsiteY4" fmla="*/ 5239586 h 6874411"/>
              <a:gd name="connsiteX5" fmla="*/ 6145 w 5991227"/>
              <a:gd name="connsiteY5" fmla="*/ 35161 h 6874411"/>
              <a:gd name="connsiteX0" fmla="*/ 82310 w 6070567"/>
              <a:gd name="connsiteY0" fmla="*/ 6586 h 6874411"/>
              <a:gd name="connsiteX1" fmla="*/ 6064010 w 6070567"/>
              <a:gd name="connsiteY1" fmla="*/ 0 h 6874411"/>
              <a:gd name="connsiteX2" fmla="*/ 6062715 w 6070567"/>
              <a:gd name="connsiteY2" fmla="*/ 6874411 h 6874411"/>
              <a:gd name="connsiteX3" fmla="*/ 1218660 w 6070567"/>
              <a:gd name="connsiteY3" fmla="*/ 6874411 h 6874411"/>
              <a:gd name="connsiteX4" fmla="*/ 85485 w 6070567"/>
              <a:gd name="connsiteY4" fmla="*/ 5239586 h 6874411"/>
              <a:gd name="connsiteX5" fmla="*/ 82310 w 6070567"/>
              <a:gd name="connsiteY5" fmla="*/ 6586 h 6874411"/>
              <a:gd name="connsiteX0" fmla="*/ 39225 w 6100507"/>
              <a:gd name="connsiteY0" fmla="*/ 181211 h 6874411"/>
              <a:gd name="connsiteX1" fmla="*/ 6093950 w 6100507"/>
              <a:gd name="connsiteY1" fmla="*/ 0 h 6874411"/>
              <a:gd name="connsiteX2" fmla="*/ 6092655 w 6100507"/>
              <a:gd name="connsiteY2" fmla="*/ 6874411 h 6874411"/>
              <a:gd name="connsiteX3" fmla="*/ 1248600 w 6100507"/>
              <a:gd name="connsiteY3" fmla="*/ 6874411 h 6874411"/>
              <a:gd name="connsiteX4" fmla="*/ 115425 w 6100507"/>
              <a:gd name="connsiteY4" fmla="*/ 5239586 h 6874411"/>
              <a:gd name="connsiteX5" fmla="*/ 39225 w 6100507"/>
              <a:gd name="connsiteY5" fmla="*/ 181211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82311 w 6070568"/>
              <a:gd name="connsiteY0" fmla="*/ 6586 h 6874411"/>
              <a:gd name="connsiteX1" fmla="*/ 6064011 w 6070568"/>
              <a:gd name="connsiteY1" fmla="*/ 0 h 6874411"/>
              <a:gd name="connsiteX2" fmla="*/ 6062716 w 6070568"/>
              <a:gd name="connsiteY2" fmla="*/ 6874411 h 6874411"/>
              <a:gd name="connsiteX3" fmla="*/ 1218661 w 6070568"/>
              <a:gd name="connsiteY3" fmla="*/ 6874411 h 6874411"/>
              <a:gd name="connsiteX4" fmla="*/ 85486 w 6070568"/>
              <a:gd name="connsiteY4" fmla="*/ 5239586 h 6874411"/>
              <a:gd name="connsiteX5" fmla="*/ 82311 w 6070568"/>
              <a:gd name="connsiteY5" fmla="*/ 6586 h 6874411"/>
              <a:gd name="connsiteX0" fmla="*/ 5628 w 5993885"/>
              <a:gd name="connsiteY0" fmla="*/ 6586 h 6874411"/>
              <a:gd name="connsiteX1" fmla="*/ 5987328 w 5993885"/>
              <a:gd name="connsiteY1" fmla="*/ 0 h 6874411"/>
              <a:gd name="connsiteX2" fmla="*/ 5986033 w 5993885"/>
              <a:gd name="connsiteY2" fmla="*/ 6874411 h 6874411"/>
              <a:gd name="connsiteX3" fmla="*/ 1141978 w 5993885"/>
              <a:gd name="connsiteY3" fmla="*/ 6874411 h 6874411"/>
              <a:gd name="connsiteX4" fmla="*/ 8803 w 5993885"/>
              <a:gd name="connsiteY4" fmla="*/ 5239586 h 6874411"/>
              <a:gd name="connsiteX5" fmla="*/ 5628 w 5993885"/>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137659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309 w 5989566"/>
              <a:gd name="connsiteY0" fmla="*/ 6586 h 6874411"/>
              <a:gd name="connsiteX1" fmla="*/ 5983009 w 5989566"/>
              <a:gd name="connsiteY1" fmla="*/ 0 h 6874411"/>
              <a:gd name="connsiteX2" fmla="*/ 5981714 w 5989566"/>
              <a:gd name="connsiteY2" fmla="*/ 6874411 h 6874411"/>
              <a:gd name="connsiteX3" fmla="*/ 1369434 w 5989566"/>
              <a:gd name="connsiteY3" fmla="*/ 6874411 h 6874411"/>
              <a:gd name="connsiteX4" fmla="*/ 4484 w 5989566"/>
              <a:gd name="connsiteY4" fmla="*/ 5239586 h 6874411"/>
              <a:gd name="connsiteX5" fmla="*/ 1309 w 5989566"/>
              <a:gd name="connsiteY5" fmla="*/ 6586 h 6874411"/>
              <a:gd name="connsiteX0" fmla="*/ 19849 w 6008106"/>
              <a:gd name="connsiteY0" fmla="*/ 6586 h 6995509"/>
              <a:gd name="connsiteX1" fmla="*/ 6001549 w 6008106"/>
              <a:gd name="connsiteY1" fmla="*/ 0 h 6995509"/>
              <a:gd name="connsiteX2" fmla="*/ 6000254 w 6008106"/>
              <a:gd name="connsiteY2" fmla="*/ 6874411 h 6995509"/>
              <a:gd name="connsiteX3" fmla="*/ 1387974 w 6008106"/>
              <a:gd name="connsiteY3" fmla="*/ 6874411 h 6995509"/>
              <a:gd name="connsiteX4" fmla="*/ 799 w 6008106"/>
              <a:gd name="connsiteY4" fmla="*/ 5239586 h 6995509"/>
              <a:gd name="connsiteX5" fmla="*/ 19849 w 6008106"/>
              <a:gd name="connsiteY5" fmla="*/ 6586 h 6995509"/>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11"/>
              <a:gd name="connsiteX1" fmla="*/ 6001549 w 6008106"/>
              <a:gd name="connsiteY1" fmla="*/ 0 h 6874411"/>
              <a:gd name="connsiteX2" fmla="*/ 6000254 w 6008106"/>
              <a:gd name="connsiteY2" fmla="*/ 6874411 h 6874411"/>
              <a:gd name="connsiteX3" fmla="*/ 1387974 w 6008106"/>
              <a:gd name="connsiteY3" fmla="*/ 6874411 h 6874411"/>
              <a:gd name="connsiteX4" fmla="*/ 799 w 6008106"/>
              <a:gd name="connsiteY4" fmla="*/ 5239586 h 6874411"/>
              <a:gd name="connsiteX5" fmla="*/ 19849 w 6008106"/>
              <a:gd name="connsiteY5" fmla="*/ 6586 h 6874411"/>
              <a:gd name="connsiteX0" fmla="*/ 19849 w 6008106"/>
              <a:gd name="connsiteY0" fmla="*/ 6586 h 6874447"/>
              <a:gd name="connsiteX1" fmla="*/ 6001549 w 6008106"/>
              <a:gd name="connsiteY1" fmla="*/ 0 h 6874447"/>
              <a:gd name="connsiteX2" fmla="*/ 6000254 w 6008106"/>
              <a:gd name="connsiteY2" fmla="*/ 6874411 h 6874447"/>
              <a:gd name="connsiteX3" fmla="*/ 1387974 w 6008106"/>
              <a:gd name="connsiteY3" fmla="*/ 6874411 h 6874447"/>
              <a:gd name="connsiteX4" fmla="*/ 799 w 6008106"/>
              <a:gd name="connsiteY4" fmla="*/ 5239586 h 6874447"/>
              <a:gd name="connsiteX5" fmla="*/ 19849 w 6008106"/>
              <a:gd name="connsiteY5" fmla="*/ 6586 h 6874447"/>
              <a:gd name="connsiteX0" fmla="*/ 21445 w 6009702"/>
              <a:gd name="connsiteY0" fmla="*/ 6586 h 6874477"/>
              <a:gd name="connsiteX1" fmla="*/ 6003145 w 6009702"/>
              <a:gd name="connsiteY1" fmla="*/ 0 h 6874477"/>
              <a:gd name="connsiteX2" fmla="*/ 6001850 w 6009702"/>
              <a:gd name="connsiteY2" fmla="*/ 6874411 h 6874477"/>
              <a:gd name="connsiteX3" fmla="*/ 1389570 w 6009702"/>
              <a:gd name="connsiteY3" fmla="*/ 6874411 h 6874477"/>
              <a:gd name="connsiteX4" fmla="*/ 2395 w 6009702"/>
              <a:gd name="connsiteY4" fmla="*/ 5239586 h 6874477"/>
              <a:gd name="connsiteX5" fmla="*/ 21445 w 6009702"/>
              <a:gd name="connsiteY5" fmla="*/ 6586 h 6874477"/>
              <a:gd name="connsiteX0" fmla="*/ 21685 w 6009942"/>
              <a:gd name="connsiteY0" fmla="*/ 6586 h 6874411"/>
              <a:gd name="connsiteX1" fmla="*/ 6003385 w 6009942"/>
              <a:gd name="connsiteY1" fmla="*/ 0 h 6874411"/>
              <a:gd name="connsiteX2" fmla="*/ 6002090 w 6009942"/>
              <a:gd name="connsiteY2" fmla="*/ 6874411 h 6874411"/>
              <a:gd name="connsiteX3" fmla="*/ 1389810 w 6009942"/>
              <a:gd name="connsiteY3" fmla="*/ 6874411 h 6874411"/>
              <a:gd name="connsiteX4" fmla="*/ 2635 w 6009942"/>
              <a:gd name="connsiteY4" fmla="*/ 5239586 h 6874411"/>
              <a:gd name="connsiteX5" fmla="*/ 21685 w 6009942"/>
              <a:gd name="connsiteY5" fmla="*/ 6586 h 6874411"/>
              <a:gd name="connsiteX0" fmla="*/ 1308 w 6011790"/>
              <a:gd name="connsiteY0" fmla="*/ 660636 h 6874411"/>
              <a:gd name="connsiteX1" fmla="*/ 6005233 w 6011790"/>
              <a:gd name="connsiteY1" fmla="*/ 0 h 6874411"/>
              <a:gd name="connsiteX2" fmla="*/ 6003938 w 6011790"/>
              <a:gd name="connsiteY2" fmla="*/ 6874411 h 6874411"/>
              <a:gd name="connsiteX3" fmla="*/ 1391658 w 6011790"/>
              <a:gd name="connsiteY3" fmla="*/ 6874411 h 6874411"/>
              <a:gd name="connsiteX4" fmla="*/ 4483 w 6011790"/>
              <a:gd name="connsiteY4" fmla="*/ 5239586 h 6874411"/>
              <a:gd name="connsiteX5" fmla="*/ 1308 w 6011790"/>
              <a:gd name="connsiteY5" fmla="*/ 660636 h 6874411"/>
              <a:gd name="connsiteX0" fmla="*/ 1308 w 6010421"/>
              <a:gd name="connsiteY0" fmla="*/ 9761 h 6223536"/>
              <a:gd name="connsiteX1" fmla="*/ 6002058 w 6010421"/>
              <a:gd name="connsiteY1" fmla="*/ 0 h 6223536"/>
              <a:gd name="connsiteX2" fmla="*/ 6003938 w 6010421"/>
              <a:gd name="connsiteY2" fmla="*/ 6223536 h 6223536"/>
              <a:gd name="connsiteX3" fmla="*/ 1391658 w 6010421"/>
              <a:gd name="connsiteY3" fmla="*/ 6223536 h 6223536"/>
              <a:gd name="connsiteX4" fmla="*/ 4483 w 6010421"/>
              <a:gd name="connsiteY4" fmla="*/ 4588711 h 6223536"/>
              <a:gd name="connsiteX5" fmla="*/ 1308 w 6010421"/>
              <a:gd name="connsiteY5" fmla="*/ 9761 h 6223536"/>
              <a:gd name="connsiteX0" fmla="*/ 1308 w 6005272"/>
              <a:gd name="connsiteY0" fmla="*/ 6586 h 6220361"/>
              <a:gd name="connsiteX1" fmla="*/ 5944908 w 6005272"/>
              <a:gd name="connsiteY1" fmla="*/ 0 h 6220361"/>
              <a:gd name="connsiteX2" fmla="*/ 6003938 w 6005272"/>
              <a:gd name="connsiteY2" fmla="*/ 6220361 h 6220361"/>
              <a:gd name="connsiteX3" fmla="*/ 1391658 w 6005272"/>
              <a:gd name="connsiteY3" fmla="*/ 6220361 h 6220361"/>
              <a:gd name="connsiteX4" fmla="*/ 4483 w 6005272"/>
              <a:gd name="connsiteY4" fmla="*/ 4585536 h 6220361"/>
              <a:gd name="connsiteX5" fmla="*/ 1308 w 6005272"/>
              <a:gd name="connsiteY5" fmla="*/ 6586 h 6220361"/>
              <a:gd name="connsiteX0" fmla="*/ 1308 w 5953271"/>
              <a:gd name="connsiteY0" fmla="*/ 6586 h 6220361"/>
              <a:gd name="connsiteX1" fmla="*/ 5944908 w 5953271"/>
              <a:gd name="connsiteY1" fmla="*/ 0 h 6220361"/>
              <a:gd name="connsiteX2" fmla="*/ 5946788 w 5953271"/>
              <a:gd name="connsiteY2" fmla="*/ 6217186 h 6220361"/>
              <a:gd name="connsiteX3" fmla="*/ 1391658 w 5953271"/>
              <a:gd name="connsiteY3" fmla="*/ 6220361 h 6220361"/>
              <a:gd name="connsiteX4" fmla="*/ 4483 w 5953271"/>
              <a:gd name="connsiteY4" fmla="*/ 4585536 h 6220361"/>
              <a:gd name="connsiteX5" fmla="*/ 1308 w 5953271"/>
              <a:gd name="connsiteY5" fmla="*/ 6586 h 622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271" h="6220361">
                <a:moveTo>
                  <a:pt x="1308" y="6586"/>
                </a:moveTo>
                <a:lnTo>
                  <a:pt x="5944908" y="0"/>
                </a:lnTo>
                <a:cubicBezTo>
                  <a:pt x="5952972" y="2835940"/>
                  <a:pt x="5957933" y="3109916"/>
                  <a:pt x="5946788" y="6217186"/>
                </a:cubicBezTo>
                <a:lnTo>
                  <a:pt x="1391658" y="6220361"/>
                </a:lnTo>
                <a:cubicBezTo>
                  <a:pt x="1177495" y="6218923"/>
                  <a:pt x="-62771" y="5961948"/>
                  <a:pt x="4483" y="4585536"/>
                </a:cubicBezTo>
                <a:cubicBezTo>
                  <a:pt x="-759" y="3390099"/>
                  <a:pt x="-809" y="1739278"/>
                  <a:pt x="1308" y="6586"/>
                </a:cubicBezTo>
                <a:close/>
              </a:path>
            </a:pathLst>
          </a:custGeom>
          <a:solidFill>
            <a:srgbClr val="CCCCCC">
              <a:alpha val="72170"/>
            </a:srgbClr>
          </a:solidFill>
        </p:spPr>
        <p:txBody>
          <a:bodyPr vert="horz" lIns="0" tIns="45720" rIns="0" bIns="0" rtlCol="0" anchor="ctr" anchorCtr="0">
            <a:noAutofit/>
          </a:bodyPr>
          <a:lstStyle>
            <a:lvl1pPr marL="0" indent="0" algn="ctr">
              <a:buNone/>
              <a:defRPr lang="en-US" sz="1801" dirty="0">
                <a:solidFill>
                  <a:schemeClr val="tx1"/>
                </a:solidFill>
              </a:defRPr>
            </a:lvl1pPr>
          </a:lstStyle>
          <a:p>
            <a:pPr lvl="0" algn="ctr"/>
            <a:r>
              <a:rPr lang="en-US"/>
              <a:t>Click icon to add picture</a:t>
            </a:r>
          </a:p>
        </p:txBody>
      </p:sp>
    </p:spTree>
    <p:extLst>
      <p:ext uri="{BB962C8B-B14F-4D97-AF65-F5344CB8AC3E}">
        <p14:creationId xmlns:p14="http://schemas.microsoft.com/office/powerpoint/2010/main" val="2903475002"/>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ection divider -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222E4-533E-0D4B-9C58-470758CF1239}"/>
              </a:ext>
            </a:extLst>
          </p:cNvPr>
          <p:cNvSpPr>
            <a:spLocks noGrp="1"/>
          </p:cNvSpPr>
          <p:nvPr>
            <p:ph type="title" hasCustomPrompt="1"/>
          </p:nvPr>
        </p:nvSpPr>
        <p:spPr>
          <a:xfrm>
            <a:off x="411480" y="356401"/>
            <a:ext cx="5532120" cy="594360"/>
          </a:xfrm>
        </p:spPr>
        <p:txBody>
          <a:bodyPr/>
          <a:lstStyle/>
          <a:p>
            <a:r>
              <a:rPr lang="en-US"/>
              <a:t>Section divider page</a:t>
            </a:r>
          </a:p>
        </p:txBody>
      </p:sp>
      <p:sp>
        <p:nvSpPr>
          <p:cNvPr id="5" name="Slide Number Placeholder 2">
            <a:extLst>
              <a:ext uri="{FF2B5EF4-FFF2-40B4-BE49-F238E27FC236}">
                <a16:creationId xmlns:a16="http://schemas.microsoft.com/office/drawing/2014/main" id="{5B87F055-E8BA-2945-AA87-876E4504C850}"/>
              </a:ext>
            </a:extLst>
          </p:cNvPr>
          <p:cNvSpPr>
            <a:spLocks noGrp="1"/>
          </p:cNvSpPr>
          <p:nvPr>
            <p:ph type="sldNum" sz="quarter" idx="10"/>
          </p:nvPr>
        </p:nvSpPr>
        <p:spPr>
          <a:xfrm>
            <a:off x="11180249" y="6370500"/>
            <a:ext cx="597307" cy="365125"/>
          </a:xfrm>
        </p:spPr>
        <p:txBody>
          <a:bodyPr/>
          <a:lstStyle/>
          <a:p>
            <a:r>
              <a:rPr lang="en-US">
                <a:latin typeface="Sage Text Light" panose="02010303040201060103" pitchFamily="2" charset="77"/>
              </a:rPr>
              <a:t>Page </a:t>
            </a:r>
            <a:fld id="{C801F209-6BE7-4AF7-9211-E3F7558EC97C}" type="slidenum">
              <a:rPr smtClean="0">
                <a:latin typeface="Sage Text Light" panose="02010303040201060103" pitchFamily="2" charset="77"/>
              </a:rPr>
              <a:pPr/>
              <a:t>‹#›</a:t>
            </a:fld>
            <a:endParaRPr>
              <a:latin typeface="Sage Text Light" panose="02010303040201060103" pitchFamily="2" charset="77"/>
            </a:endParaRPr>
          </a:p>
        </p:txBody>
      </p:sp>
    </p:spTree>
    <p:extLst>
      <p:ext uri="{BB962C8B-B14F-4D97-AF65-F5344CB8AC3E}">
        <p14:creationId xmlns:p14="http://schemas.microsoft.com/office/powerpoint/2010/main" val="1838195661"/>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ideo/Media layout 1">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87F055-E8BA-2945-AA87-876E4504C850}"/>
              </a:ext>
            </a:extLst>
          </p:cNvPr>
          <p:cNvSpPr>
            <a:spLocks noGrp="1"/>
          </p:cNvSpPr>
          <p:nvPr>
            <p:ph type="sldNum" sz="quarter" idx="10"/>
          </p:nvPr>
        </p:nvSpPr>
        <p:spPr>
          <a:xfrm>
            <a:off x="11180249" y="6370500"/>
            <a:ext cx="597307" cy="365125"/>
          </a:xfrm>
        </p:spPr>
        <p:txBody>
          <a:bodyPr/>
          <a:lstStyle/>
          <a:p>
            <a:r>
              <a:rPr lang="en-US">
                <a:latin typeface="Sage Text Light" panose="02010303040201060103" pitchFamily="2" charset="77"/>
              </a:rPr>
              <a:t>Page </a:t>
            </a:r>
            <a:fld id="{C801F209-6BE7-4AF7-9211-E3F7558EC97C}" type="slidenum">
              <a:rPr smtClean="0">
                <a:latin typeface="Sage Text Light" panose="02010303040201060103" pitchFamily="2" charset="77"/>
              </a:rPr>
              <a:pPr/>
              <a:t>‹#›</a:t>
            </a:fld>
            <a:endParaRPr>
              <a:latin typeface="Sage Text Light" panose="02010303040201060103" pitchFamily="2" charset="77"/>
            </a:endParaRPr>
          </a:p>
        </p:txBody>
      </p:sp>
      <p:sp>
        <p:nvSpPr>
          <p:cNvPr id="4" name="Media Placeholder 4">
            <a:extLst>
              <a:ext uri="{FF2B5EF4-FFF2-40B4-BE49-F238E27FC236}">
                <a16:creationId xmlns:a16="http://schemas.microsoft.com/office/drawing/2014/main" id="{CC2925D2-44AA-3447-9EA4-4ECD8F5913E9}"/>
              </a:ext>
            </a:extLst>
          </p:cNvPr>
          <p:cNvSpPr>
            <a:spLocks noGrp="1"/>
          </p:cNvSpPr>
          <p:nvPr>
            <p:ph type="media" sz="quarter" idx="11"/>
          </p:nvPr>
        </p:nvSpPr>
        <p:spPr>
          <a:xfrm>
            <a:off x="414338" y="544010"/>
            <a:ext cx="11363325" cy="5667878"/>
          </a:xfrm>
          <a:solidFill>
            <a:schemeClr val="bg2">
              <a:lumMod val="95000"/>
              <a:alpha val="72000"/>
            </a:schemeClr>
          </a:solidFill>
        </p:spPr>
        <p:txBody>
          <a:bodyPr tIns="0" anchor="ctr" anchorCtr="0"/>
          <a:lstStyle>
            <a:lvl1pPr marL="0" indent="0" algn="ctr">
              <a:buNone/>
              <a:defRPr b="0" i="0">
                <a:solidFill>
                  <a:schemeClr val="tx1"/>
                </a:solidFill>
              </a:defRPr>
            </a:lvl1pPr>
          </a:lstStyle>
          <a:p>
            <a:r>
              <a:rPr lang="en-US"/>
              <a:t>Click icon to add media</a:t>
            </a:r>
          </a:p>
        </p:txBody>
      </p:sp>
    </p:spTree>
    <p:extLst>
      <p:ext uri="{BB962C8B-B14F-4D97-AF65-F5344CB8AC3E}">
        <p14:creationId xmlns:p14="http://schemas.microsoft.com/office/powerpoint/2010/main" val="3431828500"/>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Video/Media layout 2">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87F055-E8BA-2945-AA87-876E4504C850}"/>
              </a:ext>
            </a:extLst>
          </p:cNvPr>
          <p:cNvSpPr>
            <a:spLocks noGrp="1"/>
          </p:cNvSpPr>
          <p:nvPr>
            <p:ph type="sldNum" sz="quarter" idx="10"/>
          </p:nvPr>
        </p:nvSpPr>
        <p:spPr>
          <a:xfrm>
            <a:off x="11180249" y="6370500"/>
            <a:ext cx="597307" cy="365125"/>
          </a:xfrm>
        </p:spPr>
        <p:txBody>
          <a:bodyPr/>
          <a:lstStyle/>
          <a:p>
            <a:r>
              <a:rPr lang="en-US">
                <a:latin typeface="Sage Text Light" panose="02010303040201060103" pitchFamily="2" charset="77"/>
              </a:rPr>
              <a:t>Page </a:t>
            </a:r>
            <a:fld id="{C801F209-6BE7-4AF7-9211-E3F7558EC97C}" type="slidenum">
              <a:rPr smtClean="0">
                <a:latin typeface="Sage Text Light" panose="02010303040201060103" pitchFamily="2" charset="77"/>
              </a:rPr>
              <a:pPr/>
              <a:t>‹#›</a:t>
            </a:fld>
            <a:endParaRPr>
              <a:latin typeface="Sage Text Light" panose="02010303040201060103" pitchFamily="2" charset="77"/>
            </a:endParaRPr>
          </a:p>
        </p:txBody>
      </p:sp>
      <p:sp>
        <p:nvSpPr>
          <p:cNvPr id="4" name="Media Placeholder 4">
            <a:extLst>
              <a:ext uri="{FF2B5EF4-FFF2-40B4-BE49-F238E27FC236}">
                <a16:creationId xmlns:a16="http://schemas.microsoft.com/office/drawing/2014/main" id="{CC2925D2-44AA-3447-9EA4-4ECD8F5913E9}"/>
              </a:ext>
            </a:extLst>
          </p:cNvPr>
          <p:cNvSpPr>
            <a:spLocks noGrp="1"/>
          </p:cNvSpPr>
          <p:nvPr>
            <p:ph type="media" sz="quarter" idx="11"/>
          </p:nvPr>
        </p:nvSpPr>
        <p:spPr>
          <a:xfrm>
            <a:off x="414338" y="544010"/>
            <a:ext cx="11363325" cy="5667878"/>
          </a:xfrm>
          <a:prstGeom prst="roundRect">
            <a:avLst>
              <a:gd name="adj" fmla="val 8185"/>
            </a:avLst>
          </a:prstGeom>
          <a:solidFill>
            <a:schemeClr val="bg2">
              <a:lumMod val="95000"/>
              <a:alpha val="72000"/>
            </a:schemeClr>
          </a:solidFill>
        </p:spPr>
        <p:txBody>
          <a:bodyPr tIns="0" anchor="ctr" anchorCtr="0"/>
          <a:lstStyle>
            <a:lvl1pPr marL="0" indent="0" algn="ctr">
              <a:buNone/>
              <a:defRPr b="0" i="0">
                <a:solidFill>
                  <a:schemeClr val="tx1"/>
                </a:solidFill>
              </a:defRPr>
            </a:lvl1pPr>
          </a:lstStyle>
          <a:p>
            <a:r>
              <a:rPr lang="en-US"/>
              <a:t>Click icon to add media</a:t>
            </a:r>
          </a:p>
        </p:txBody>
      </p:sp>
    </p:spTree>
    <p:extLst>
      <p:ext uri="{BB962C8B-B14F-4D97-AF65-F5344CB8AC3E}">
        <p14:creationId xmlns:p14="http://schemas.microsoft.com/office/powerpoint/2010/main" val="3197527187"/>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End slide with patter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2336F0-3E91-C741-A3FD-12B5FD53D9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3999"/>
            <a:ext cx="12192000" cy="5880735"/>
          </a:xfrm>
          <a:prstGeom prst="rect">
            <a:avLst/>
          </a:prstGeom>
        </p:spPr>
      </p:pic>
      <p:sp>
        <p:nvSpPr>
          <p:cNvPr id="2" name="Title 1">
            <a:extLst>
              <a:ext uri="{FF2B5EF4-FFF2-40B4-BE49-F238E27FC236}">
                <a16:creationId xmlns:a16="http://schemas.microsoft.com/office/drawing/2014/main" id="{BC895D66-11C8-6647-8537-B75B474DD1A5}"/>
              </a:ext>
            </a:extLst>
          </p:cNvPr>
          <p:cNvSpPr>
            <a:spLocks noGrp="1"/>
          </p:cNvSpPr>
          <p:nvPr>
            <p:ph type="title" hasCustomPrompt="1"/>
          </p:nvPr>
        </p:nvSpPr>
        <p:spPr>
          <a:xfrm>
            <a:off x="3311652" y="6028161"/>
            <a:ext cx="5568696" cy="594360"/>
          </a:xfrm>
        </p:spPr>
        <p:txBody>
          <a:bodyPr anchor="ctr" anchorCtr="0"/>
          <a:lstStyle>
            <a:lvl1pPr algn="ctr">
              <a:defRPr sz="2800"/>
            </a:lvl1pPr>
          </a:lstStyle>
          <a:p>
            <a:r>
              <a:rPr lang="en-US"/>
              <a:t>End slide</a:t>
            </a:r>
          </a:p>
        </p:txBody>
      </p:sp>
      <p:pic>
        <p:nvPicPr>
          <p:cNvPr id="4" name="Picture 3">
            <a:extLst>
              <a:ext uri="{FF2B5EF4-FFF2-40B4-BE49-F238E27FC236}">
                <a16:creationId xmlns:a16="http://schemas.microsoft.com/office/drawing/2014/main" id="{BAB36327-468E-2848-BC8A-8AFD4F42320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4560" y="6104446"/>
            <a:ext cx="881063" cy="493204"/>
          </a:xfrm>
          <a:prstGeom prst="rect">
            <a:avLst/>
          </a:prstGeom>
        </p:spPr>
      </p:pic>
      <p:sp>
        <p:nvSpPr>
          <p:cNvPr id="5" name="TextBox 4">
            <a:extLst>
              <a:ext uri="{FF2B5EF4-FFF2-40B4-BE49-F238E27FC236}">
                <a16:creationId xmlns:a16="http://schemas.microsoft.com/office/drawing/2014/main" id="{28329689-EA49-7C4C-BF3C-7F760C953082}"/>
              </a:ext>
            </a:extLst>
          </p:cNvPr>
          <p:cNvSpPr txBox="1"/>
          <p:nvPr userDrawn="1"/>
        </p:nvSpPr>
        <p:spPr>
          <a:xfrm>
            <a:off x="9093200" y="6130925"/>
            <a:ext cx="2679700" cy="491596"/>
          </a:xfrm>
          <a:prstGeom prst="rect">
            <a:avLst/>
          </a:prstGeom>
          <a:noFill/>
        </p:spPr>
        <p:txBody>
          <a:bodyPr wrap="square" lIns="0" tIns="0" rIns="0" bIns="0" rtlCol="0" anchor="ctr" anchorCtr="0">
            <a:noAutofit/>
          </a:bodyPr>
          <a:lstStyle/>
          <a:p>
            <a:pPr algn="r"/>
            <a:r>
              <a:rPr lang="en-US" sz="700" b="0" i="0">
                <a:solidFill>
                  <a:schemeClr val="tx2"/>
                </a:solidFill>
                <a:latin typeface="Sage Text" panose="02010503040201060103" pitchFamily="2" charset="77"/>
              </a:rPr>
              <a:t>© 2022 The Sage Group plc or its licensors. All rights reserved. Sage, Sage logos, and Sage product and service names mentioned herein are the trademarks of Sage Global Services Limited or its licensors. All other trademarks are the property of their respective owners.</a:t>
            </a:r>
          </a:p>
        </p:txBody>
      </p:sp>
    </p:spTree>
    <p:extLst>
      <p:ext uri="{BB962C8B-B14F-4D97-AF65-F5344CB8AC3E}">
        <p14:creationId xmlns:p14="http://schemas.microsoft.com/office/powerpoint/2010/main" val="2995911322"/>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4056"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End slide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5D66-11C8-6647-8537-B75B474DD1A5}"/>
              </a:ext>
            </a:extLst>
          </p:cNvPr>
          <p:cNvSpPr>
            <a:spLocks noGrp="1"/>
          </p:cNvSpPr>
          <p:nvPr>
            <p:ph type="title" hasCustomPrompt="1"/>
          </p:nvPr>
        </p:nvSpPr>
        <p:spPr>
          <a:xfrm>
            <a:off x="3311652" y="2834640"/>
            <a:ext cx="5568696" cy="594360"/>
          </a:xfrm>
        </p:spPr>
        <p:txBody>
          <a:bodyPr anchor="ctr" anchorCtr="0"/>
          <a:lstStyle>
            <a:lvl1pPr algn="ctr">
              <a:defRPr sz="6600"/>
            </a:lvl1pPr>
          </a:lstStyle>
          <a:p>
            <a:r>
              <a:rPr lang="en-US"/>
              <a:t>End slide</a:t>
            </a:r>
          </a:p>
        </p:txBody>
      </p:sp>
      <p:pic>
        <p:nvPicPr>
          <p:cNvPr id="4" name="Picture 3">
            <a:extLst>
              <a:ext uri="{FF2B5EF4-FFF2-40B4-BE49-F238E27FC236}">
                <a16:creationId xmlns:a16="http://schemas.microsoft.com/office/drawing/2014/main" id="{BAB36327-468E-2848-BC8A-8AFD4F42320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4560" y="6104446"/>
            <a:ext cx="881063" cy="493204"/>
          </a:xfrm>
          <a:prstGeom prst="rect">
            <a:avLst/>
          </a:prstGeom>
        </p:spPr>
      </p:pic>
      <p:sp>
        <p:nvSpPr>
          <p:cNvPr id="5" name="TextBox 4">
            <a:extLst>
              <a:ext uri="{FF2B5EF4-FFF2-40B4-BE49-F238E27FC236}">
                <a16:creationId xmlns:a16="http://schemas.microsoft.com/office/drawing/2014/main" id="{28329689-EA49-7C4C-BF3C-7F760C953082}"/>
              </a:ext>
            </a:extLst>
          </p:cNvPr>
          <p:cNvSpPr txBox="1"/>
          <p:nvPr userDrawn="1"/>
        </p:nvSpPr>
        <p:spPr>
          <a:xfrm>
            <a:off x="9093200" y="6130925"/>
            <a:ext cx="2679700" cy="491596"/>
          </a:xfrm>
          <a:prstGeom prst="rect">
            <a:avLst/>
          </a:prstGeom>
          <a:noFill/>
        </p:spPr>
        <p:txBody>
          <a:bodyPr wrap="square" lIns="0" tIns="0" rIns="0" bIns="0" rtlCol="0" anchor="ctr" anchorCtr="0">
            <a:noAutofit/>
          </a:bodyPr>
          <a:lstStyle/>
          <a:p>
            <a:pPr algn="r"/>
            <a:r>
              <a:rPr lang="en-US" sz="700" b="0" i="0">
                <a:solidFill>
                  <a:schemeClr val="tx2"/>
                </a:solidFill>
                <a:latin typeface="Sage Text" panose="02010503040201060103" pitchFamily="2" charset="77"/>
              </a:rPr>
              <a:t>© 2022 The Sage Group plc or its licensors. All rights reserved. Sage, Sage logos, and Sage product and service names mentioned herein are the trademarks of Sage Global Services Limited or its licensors. All other trademarks are the property of their respective owners.</a:t>
            </a:r>
          </a:p>
        </p:txBody>
      </p:sp>
    </p:spTree>
    <p:extLst>
      <p:ext uri="{BB962C8B-B14F-4D97-AF65-F5344CB8AC3E}">
        <p14:creationId xmlns:p14="http://schemas.microsoft.com/office/powerpoint/2010/main" val="1735546972"/>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4056" userDrawn="1">
          <p15:clr>
            <a:srgbClr val="FBAE40"/>
          </p15:clr>
        </p15:guide>
        <p15:guide id="2" orient="horz" pos="216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Title and subtitle">
    <p:spTree>
      <p:nvGrpSpPr>
        <p:cNvPr id="1" name=""/>
        <p:cNvGrpSpPr/>
        <p:nvPr/>
      </p:nvGrpSpPr>
      <p:grpSpPr>
        <a:xfrm>
          <a:off x="0" y="0"/>
          <a:ext cx="0" cy="0"/>
          <a:chOff x="0" y="0"/>
          <a:chExt cx="0" cy="0"/>
        </a:xfrm>
      </p:grpSpPr>
      <p:pic>
        <p:nvPicPr>
          <p:cNvPr id="37" name="Picture 36" descr="A picture containing accessory&#10;&#10;Description automatically generated">
            <a:extLst>
              <a:ext uri="{FF2B5EF4-FFF2-40B4-BE49-F238E27FC236}">
                <a16:creationId xmlns:a16="http://schemas.microsoft.com/office/drawing/2014/main" id="{C36ADBF6-BB82-4096-70C0-7517A47A412F}"/>
              </a:ext>
            </a:extLst>
          </p:cNvPr>
          <p:cNvPicPr>
            <a:picLocks noChangeAspect="1"/>
          </p:cNvPicPr>
          <p:nvPr userDrawn="1"/>
        </p:nvPicPr>
        <p:blipFill>
          <a:blip r:embed="rId2" cstate="print">
            <a:grayscl/>
            <a:extLst>
              <a:ext uri="{BEBA8EAE-BF5A-486C-A8C5-ECC9F3942E4B}">
                <a14:imgProps xmlns:a14="http://schemas.microsoft.com/office/drawing/2010/main">
                  <a14:imgLayer r:embed="rId3">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a:ext>
            </a:extLst>
          </a:blip>
          <a:srcRect r="21975" b="1533"/>
          <a:stretch>
            <a:fillRect/>
          </a:stretch>
        </p:blipFill>
        <p:spPr>
          <a:xfrm rot="8325578">
            <a:off x="-1775001" y="-1607470"/>
            <a:ext cx="10567962" cy="8905077"/>
          </a:xfrm>
          <a:custGeom>
            <a:avLst/>
            <a:gdLst>
              <a:gd name="connsiteX0" fmla="*/ 6047036 w 10567962"/>
              <a:gd name="connsiteY0" fmla="*/ 8905077 h 8905077"/>
              <a:gd name="connsiteX1" fmla="*/ 0 w 10567962"/>
              <a:gd name="connsiteY1" fmla="*/ 3603767 h 8905077"/>
              <a:gd name="connsiteX2" fmla="*/ 0 w 10567962"/>
              <a:gd name="connsiteY2" fmla="*/ 0 h 8905077"/>
              <a:gd name="connsiteX3" fmla="*/ 6292508 w 10567962"/>
              <a:gd name="connsiteY3" fmla="*/ 0 h 8905077"/>
              <a:gd name="connsiteX4" fmla="*/ 10567962 w 10567962"/>
              <a:gd name="connsiteY4" fmla="*/ 3748201 h 8905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7962" h="8905077">
                <a:moveTo>
                  <a:pt x="6047036" y="8905077"/>
                </a:moveTo>
                <a:lnTo>
                  <a:pt x="0" y="3603767"/>
                </a:lnTo>
                <a:lnTo>
                  <a:pt x="0" y="0"/>
                </a:lnTo>
                <a:lnTo>
                  <a:pt x="6292508" y="0"/>
                </a:lnTo>
                <a:lnTo>
                  <a:pt x="10567962" y="3748201"/>
                </a:lnTo>
                <a:close/>
              </a:path>
            </a:pathLst>
          </a:custGeom>
        </p:spPr>
      </p:pic>
      <p:sp>
        <p:nvSpPr>
          <p:cNvPr id="14" name="Freeform 13">
            <a:extLst>
              <a:ext uri="{FF2B5EF4-FFF2-40B4-BE49-F238E27FC236}">
                <a16:creationId xmlns:a16="http://schemas.microsoft.com/office/drawing/2014/main" id="{FA127B08-9EC5-3FDF-B7CC-DF3587255E18}"/>
              </a:ext>
            </a:extLst>
          </p:cNvPr>
          <p:cNvSpPr/>
          <p:nvPr userDrawn="1"/>
        </p:nvSpPr>
        <p:spPr>
          <a:xfrm>
            <a:off x="925160" y="4144752"/>
            <a:ext cx="4788322" cy="2713249"/>
          </a:xfrm>
          <a:custGeom>
            <a:avLst/>
            <a:gdLst>
              <a:gd name="connsiteX0" fmla="*/ 2394161 w 4788322"/>
              <a:gd name="connsiteY0" fmla="*/ 0 h 2713249"/>
              <a:gd name="connsiteX1" fmla="*/ 4788322 w 4788322"/>
              <a:gd name="connsiteY1" fmla="*/ 2394161 h 2713249"/>
              <a:gd name="connsiteX2" fmla="*/ 4775962 w 4788322"/>
              <a:gd name="connsiteY2" fmla="*/ 2638950 h 2713249"/>
              <a:gd name="connsiteX3" fmla="*/ 4764622 w 4788322"/>
              <a:gd name="connsiteY3" fmla="*/ 2713249 h 2713249"/>
              <a:gd name="connsiteX4" fmla="*/ 23700 w 4788322"/>
              <a:gd name="connsiteY4" fmla="*/ 2713249 h 2713249"/>
              <a:gd name="connsiteX5" fmla="*/ 12361 w 4788322"/>
              <a:gd name="connsiteY5" fmla="*/ 2638950 h 2713249"/>
              <a:gd name="connsiteX6" fmla="*/ 0 w 4788322"/>
              <a:gd name="connsiteY6" fmla="*/ 2394161 h 2713249"/>
              <a:gd name="connsiteX7" fmla="*/ 2394161 w 4788322"/>
              <a:gd name="connsiteY7" fmla="*/ 0 h 2713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8322" h="2713249">
                <a:moveTo>
                  <a:pt x="2394161" y="0"/>
                </a:moveTo>
                <a:cubicBezTo>
                  <a:pt x="3716420" y="0"/>
                  <a:pt x="4788322" y="1071902"/>
                  <a:pt x="4788322" y="2394161"/>
                </a:cubicBezTo>
                <a:cubicBezTo>
                  <a:pt x="4788322" y="2476803"/>
                  <a:pt x="4784135" y="2558466"/>
                  <a:pt x="4775962" y="2638950"/>
                </a:cubicBezTo>
                <a:lnTo>
                  <a:pt x="4764622" y="2713249"/>
                </a:lnTo>
                <a:lnTo>
                  <a:pt x="23700" y="2713249"/>
                </a:lnTo>
                <a:lnTo>
                  <a:pt x="12361" y="2638950"/>
                </a:lnTo>
                <a:cubicBezTo>
                  <a:pt x="4187" y="2558466"/>
                  <a:pt x="0" y="2476803"/>
                  <a:pt x="0" y="2394161"/>
                </a:cubicBezTo>
                <a:cubicBezTo>
                  <a:pt x="0" y="1071902"/>
                  <a:pt x="1071902" y="0"/>
                  <a:pt x="2394161" y="0"/>
                </a:cubicBezTo>
                <a:close/>
              </a:path>
            </a:pathLst>
          </a:cu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1"/>
              </a:solidFill>
            </a:endParaRPr>
          </a:p>
        </p:txBody>
      </p:sp>
      <p:sp>
        <p:nvSpPr>
          <p:cNvPr id="10" name="Title 1">
            <a:extLst>
              <a:ext uri="{FF2B5EF4-FFF2-40B4-BE49-F238E27FC236}">
                <a16:creationId xmlns:a16="http://schemas.microsoft.com/office/drawing/2014/main" id="{0651D38D-DD64-4914-C669-30AA47A5AF3A}"/>
              </a:ext>
            </a:extLst>
          </p:cNvPr>
          <p:cNvSpPr>
            <a:spLocks noGrp="1"/>
          </p:cNvSpPr>
          <p:nvPr>
            <p:ph type="title" hasCustomPrompt="1"/>
          </p:nvPr>
        </p:nvSpPr>
        <p:spPr>
          <a:xfrm>
            <a:off x="6693408" y="1325880"/>
            <a:ext cx="5093208" cy="2816352"/>
          </a:xfrm>
        </p:spPr>
        <p:txBody>
          <a:bodyPr lIns="0" tIns="0" rIns="0" bIns="0" anchor="b">
            <a:noAutofit/>
          </a:bodyPr>
          <a:lstStyle>
            <a:lvl1pPr>
              <a:defRPr sz="3200" cap="all" baseline="0"/>
            </a:lvl1pPr>
          </a:lstStyle>
          <a:p>
            <a:r>
              <a:rPr lang="en-US"/>
              <a:t>CLICK TO EDIT MASTER TITLE STYLE</a:t>
            </a:r>
          </a:p>
        </p:txBody>
      </p:sp>
      <p:sp>
        <p:nvSpPr>
          <p:cNvPr id="12" name="Subtitle 2">
            <a:extLst>
              <a:ext uri="{FF2B5EF4-FFF2-40B4-BE49-F238E27FC236}">
                <a16:creationId xmlns:a16="http://schemas.microsoft.com/office/drawing/2014/main" id="{5A8DA7F4-A65E-7F16-9966-719CC1CE28D2}"/>
              </a:ext>
            </a:extLst>
          </p:cNvPr>
          <p:cNvSpPr>
            <a:spLocks noGrp="1"/>
          </p:cNvSpPr>
          <p:nvPr>
            <p:ph type="subTitle" idx="1"/>
          </p:nvPr>
        </p:nvSpPr>
        <p:spPr>
          <a:xfrm>
            <a:off x="6693408" y="4462272"/>
            <a:ext cx="3995928" cy="1956816"/>
          </a:xfrm>
        </p:spPr>
        <p:txBody>
          <a:bodyPr lIns="0" tIns="0" rIns="0" bIns="0">
            <a:noAutofit/>
          </a:bodyPr>
          <a:lstStyle>
            <a:lvl1pPr marL="0" indent="0" algn="l">
              <a:lnSpc>
                <a:spcPct val="120000"/>
              </a:lnSpc>
              <a:spcBef>
                <a:spcPts val="0"/>
              </a:spcBef>
              <a:spcAft>
                <a:spcPts val="1200"/>
              </a:spcAft>
              <a:buNone/>
              <a:defRPr sz="1800" cap="none" spc="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2" name="Rectangle 1">
            <a:extLst>
              <a:ext uri="{FF2B5EF4-FFF2-40B4-BE49-F238E27FC236}">
                <a16:creationId xmlns:a16="http://schemas.microsoft.com/office/drawing/2014/main" id="{7FD6A538-39F8-D45E-F4C1-38779C640BBC}"/>
              </a:ext>
            </a:extLst>
          </p:cNvPr>
          <p:cNvSpPr/>
          <p:nvPr userDrawn="1"/>
        </p:nvSpPr>
        <p:spPr>
          <a:xfrm>
            <a:off x="11792373" y="0"/>
            <a:ext cx="408811"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6174505"/>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3844E-5775-46A6-BB72-D52620937E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9BCA64-22AF-417A-BC6D-D612F8B217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DF5E85-001E-4AFB-8AC5-2CCDBAB9C93F}"/>
              </a:ext>
            </a:extLst>
          </p:cNvPr>
          <p:cNvSpPr>
            <a:spLocks noGrp="1"/>
          </p:cNvSpPr>
          <p:nvPr>
            <p:ph type="dt" sz="half" idx="10"/>
          </p:nvPr>
        </p:nvSpPr>
        <p:spPr/>
        <p:txBody>
          <a:bodyPr/>
          <a:lstStyle/>
          <a:p>
            <a:fld id="{D22BD6E0-0433-4385-AE40-5412CFC296A2}" type="datetimeFigureOut">
              <a:rPr lang="en-GB" smtClean="0"/>
              <a:t>19/03/2025</a:t>
            </a:fld>
            <a:endParaRPr lang="en-GB"/>
          </a:p>
        </p:txBody>
      </p:sp>
      <p:sp>
        <p:nvSpPr>
          <p:cNvPr id="5" name="Footer Placeholder 4">
            <a:extLst>
              <a:ext uri="{FF2B5EF4-FFF2-40B4-BE49-F238E27FC236}">
                <a16:creationId xmlns:a16="http://schemas.microsoft.com/office/drawing/2014/main" id="{279D235F-3873-447A-BDD4-C25636AD09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6DCC05-3CB4-49D4-8256-6195126A745A}"/>
              </a:ext>
            </a:extLst>
          </p:cNvPr>
          <p:cNvSpPr>
            <a:spLocks noGrp="1"/>
          </p:cNvSpPr>
          <p:nvPr>
            <p:ph type="sldNum" sz="quarter" idx="12"/>
          </p:nvPr>
        </p:nvSpPr>
        <p:spPr/>
        <p:txBody>
          <a:bodyPr/>
          <a:lstStyle/>
          <a:p>
            <a:fld id="{DDDA56C9-FFF5-440C-9E53-983278DE2F3E}" type="slidenum">
              <a:rPr lang="en-GB" smtClean="0"/>
              <a:t>‹#›</a:t>
            </a:fld>
            <a:endParaRPr lang="en-GB"/>
          </a:p>
        </p:txBody>
      </p:sp>
    </p:spTree>
    <p:extLst>
      <p:ext uri="{BB962C8B-B14F-4D97-AF65-F5344CB8AC3E}">
        <p14:creationId xmlns:p14="http://schemas.microsoft.com/office/powerpoint/2010/main" val="917888970"/>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381000" y="1676400"/>
            <a:ext cx="11430000" cy="4392000"/>
          </a:xfrm>
        </p:spPr>
        <p:txBody>
          <a:bodyPr/>
          <a:lstStyle>
            <a:lvl1pPr marL="0" indent="0">
              <a:spcBef>
                <a:spcPts val="1200"/>
              </a:spcBef>
              <a:buClr>
                <a:schemeClr val="bg1"/>
              </a:buClr>
              <a:buFont typeface="Arial" panose="020B0604020202020204" pitchFamily="34" charset="0"/>
              <a:buNone/>
              <a:defRPr b="0">
                <a:solidFill>
                  <a:schemeClr val="bg1"/>
                </a:solidFill>
              </a:defRPr>
            </a:lvl1pPr>
            <a:lvl2pPr marL="687600" indent="-342891">
              <a:buClr>
                <a:schemeClr val="bg1"/>
              </a:buClr>
              <a:buFont typeface="Arial" panose="020B0604020202020204" pitchFamily="34" charset="0"/>
              <a:buChar char="•"/>
              <a:defRPr>
                <a:solidFill>
                  <a:schemeClr val="bg1"/>
                </a:solidFill>
              </a:defRPr>
            </a:lvl2pPr>
            <a:lvl3pPr marL="914400" indent="-342900">
              <a:buClr>
                <a:schemeClr val="bg1"/>
              </a:buClr>
              <a:buFont typeface="Arial" panose="020B0604020202020204" pitchFamily="34" charset="0"/>
              <a:buChar char="•"/>
              <a:defRPr>
                <a:solidFill>
                  <a:schemeClr val="bg1"/>
                </a:solidFill>
              </a:defRPr>
            </a:lvl3pPr>
            <a:lvl5pPr marL="1144800" indent="-342891">
              <a:buClr>
                <a:schemeClr val="bg1"/>
              </a:buClr>
              <a:buFont typeface="Arial" panose="020B0604020202020204" pitchFamily="34" charset="0"/>
              <a:buChar char="•"/>
              <a:defRPr>
                <a:solidFill>
                  <a:schemeClr val="bg1"/>
                </a:solidFill>
              </a:defRPr>
            </a:lvl5pPr>
            <a:lvl6pPr marL="1375200" indent="-342900">
              <a:buClr>
                <a:schemeClr val="bg1"/>
              </a:buClr>
              <a:buFont typeface="Arial" panose="020B0604020202020204" pitchFamily="34" charset="0"/>
              <a:buChar char="•"/>
              <a:defRPr>
                <a:solidFill>
                  <a:schemeClr val="bg1"/>
                </a:solidFill>
              </a:defRPr>
            </a:lvl6pPr>
          </a:lstStyle>
          <a:p>
            <a:pPr lvl="0"/>
            <a:r>
              <a:rPr lang="en-US" noProof="0"/>
              <a:t>Click to edit master text styles</a:t>
            </a:r>
          </a:p>
          <a:p>
            <a:pPr lvl="1"/>
            <a:r>
              <a:rPr lang="en-US" noProof="0"/>
              <a:t>Second level</a:t>
            </a:r>
          </a:p>
          <a:p>
            <a:pPr lvl="2"/>
            <a:r>
              <a:rPr lang="en-US" noProof="0"/>
              <a:t>Third level</a:t>
            </a:r>
          </a:p>
          <a:p>
            <a:pPr lvl="4"/>
            <a:r>
              <a:rPr lang="en-US" noProof="0"/>
              <a:t>Fourth level</a:t>
            </a:r>
          </a:p>
          <a:p>
            <a:pPr lvl="5"/>
            <a:r>
              <a:rPr lang="en-US" noProof="0"/>
              <a:t>Fifth level</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9661050"/>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pos="3840">
          <p15:clr>
            <a:srgbClr val="FBAE40"/>
          </p15:clr>
        </p15:guide>
        <p15:guide id="2" pos="7439">
          <p15:clr>
            <a:srgbClr val="FBAE40"/>
          </p15:clr>
        </p15:guide>
        <p15:guide id="3" orient="horz" pos="3838">
          <p15:clr>
            <a:srgbClr val="FBAE40"/>
          </p15:clr>
        </p15:guide>
        <p15:guide id="4" orient="horz" pos="4133">
          <p15:clr>
            <a:srgbClr val="FBAE40"/>
          </p15:clr>
        </p15:guide>
        <p15:guide id="5" orient="horz" pos="132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age symbol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09832"/>
            <a:ext cx="5522976" cy="594360"/>
          </a:xfrm>
        </p:spPr>
        <p:txBody>
          <a:bodyPr anchor="t" anchorCtr="0">
            <a:no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3" y="2258568"/>
            <a:ext cx="3829159" cy="1243584"/>
          </a:xfrm>
        </p:spPr>
        <p:txBody>
          <a:bodyPr lIns="0" rIns="0" bIns="0">
            <a:noAutofit/>
          </a:bodyPr>
          <a:lstStyle>
            <a:lvl1pPr marL="0" indent="0" algn="l">
              <a:buNone/>
              <a:defRPr sz="16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7F4CD83-135B-2B44-8A2B-2E62A41A0E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104446"/>
            <a:ext cx="881063" cy="493204"/>
          </a:xfrm>
          <a:prstGeom prst="rect">
            <a:avLst/>
          </a:prstGeom>
        </p:spPr>
      </p:pic>
      <p:grpSp>
        <p:nvGrpSpPr>
          <p:cNvPr id="71" name="Group 70">
            <a:extLst>
              <a:ext uri="{FF2B5EF4-FFF2-40B4-BE49-F238E27FC236}">
                <a16:creationId xmlns:a16="http://schemas.microsoft.com/office/drawing/2014/main" id="{82170310-FD02-B64E-9B02-F6DE13FED35F}"/>
              </a:ext>
            </a:extLst>
          </p:cNvPr>
          <p:cNvGrpSpPr/>
          <p:nvPr userDrawn="1"/>
        </p:nvGrpSpPr>
        <p:grpSpPr>
          <a:xfrm>
            <a:off x="6238877" y="393700"/>
            <a:ext cx="5535674" cy="6464300"/>
            <a:chOff x="6238877" y="393700"/>
            <a:chExt cx="5535674" cy="6464300"/>
          </a:xfrm>
        </p:grpSpPr>
        <p:grpSp>
          <p:nvGrpSpPr>
            <p:cNvPr id="72" name="Group 71">
              <a:extLst>
                <a:ext uri="{FF2B5EF4-FFF2-40B4-BE49-F238E27FC236}">
                  <a16:creationId xmlns:a16="http://schemas.microsoft.com/office/drawing/2014/main" id="{67E2ACF6-103A-9240-B587-BE5FE06EBC0B}"/>
                </a:ext>
              </a:extLst>
            </p:cNvPr>
            <p:cNvGrpSpPr/>
            <p:nvPr/>
          </p:nvGrpSpPr>
          <p:grpSpPr>
            <a:xfrm>
              <a:off x="6238877" y="2218467"/>
              <a:ext cx="5535674" cy="1647636"/>
              <a:chOff x="6238877" y="394369"/>
              <a:chExt cx="5535674" cy="1647636"/>
            </a:xfrm>
          </p:grpSpPr>
          <p:grpSp>
            <p:nvGrpSpPr>
              <p:cNvPr id="126" name="Group 125">
                <a:extLst>
                  <a:ext uri="{FF2B5EF4-FFF2-40B4-BE49-F238E27FC236}">
                    <a16:creationId xmlns:a16="http://schemas.microsoft.com/office/drawing/2014/main" id="{CFF69E0E-7085-234C-87BB-DD0C51C48865}"/>
                  </a:ext>
                </a:extLst>
              </p:cNvPr>
              <p:cNvGrpSpPr/>
              <p:nvPr/>
            </p:nvGrpSpPr>
            <p:grpSpPr>
              <a:xfrm>
                <a:off x="6238877" y="394369"/>
                <a:ext cx="5535674" cy="745936"/>
                <a:chOff x="6238877" y="394369"/>
                <a:chExt cx="5535674" cy="745936"/>
              </a:xfrm>
            </p:grpSpPr>
            <p:pic>
              <p:nvPicPr>
                <p:cNvPr id="136" name="Picture 135">
                  <a:extLst>
                    <a:ext uri="{FF2B5EF4-FFF2-40B4-BE49-F238E27FC236}">
                      <a16:creationId xmlns:a16="http://schemas.microsoft.com/office/drawing/2014/main" id="{E8EFAFCD-00A6-9944-9D85-582F05AB4C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8877" y="394369"/>
                  <a:ext cx="244653" cy="421426"/>
                </a:xfrm>
                <a:prstGeom prst="rect">
                  <a:avLst/>
                </a:prstGeom>
              </p:spPr>
            </p:pic>
            <p:pic>
              <p:nvPicPr>
                <p:cNvPr id="137" name="Picture 136">
                  <a:extLst>
                    <a:ext uri="{FF2B5EF4-FFF2-40B4-BE49-F238E27FC236}">
                      <a16:creationId xmlns:a16="http://schemas.microsoft.com/office/drawing/2014/main" id="{54139528-DA1E-EA43-A13B-1E32EA0F26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7002" y="394369"/>
                  <a:ext cx="244653" cy="421426"/>
                </a:xfrm>
                <a:prstGeom prst="rect">
                  <a:avLst/>
                </a:prstGeom>
              </p:spPr>
            </p:pic>
            <p:pic>
              <p:nvPicPr>
                <p:cNvPr id="138" name="Picture 137">
                  <a:extLst>
                    <a:ext uri="{FF2B5EF4-FFF2-40B4-BE49-F238E27FC236}">
                      <a16:creationId xmlns:a16="http://schemas.microsoft.com/office/drawing/2014/main" id="{B7D33F5B-D82D-0142-90F1-07AA0B50B3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64652" y="394369"/>
                  <a:ext cx="244653" cy="421426"/>
                </a:xfrm>
                <a:prstGeom prst="rect">
                  <a:avLst/>
                </a:prstGeom>
              </p:spPr>
            </p:pic>
            <p:pic>
              <p:nvPicPr>
                <p:cNvPr id="139" name="Picture 138">
                  <a:extLst>
                    <a:ext uri="{FF2B5EF4-FFF2-40B4-BE49-F238E27FC236}">
                      <a16:creationId xmlns:a16="http://schemas.microsoft.com/office/drawing/2014/main" id="{CC7AD683-CB26-ED45-9511-9DAB139064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2777" y="394369"/>
                  <a:ext cx="244653" cy="421426"/>
                </a:xfrm>
                <a:prstGeom prst="rect">
                  <a:avLst/>
                </a:prstGeom>
              </p:spPr>
            </p:pic>
            <p:pic>
              <p:nvPicPr>
                <p:cNvPr id="140" name="Picture 139">
                  <a:extLst>
                    <a:ext uri="{FF2B5EF4-FFF2-40B4-BE49-F238E27FC236}">
                      <a16:creationId xmlns:a16="http://schemas.microsoft.com/office/drawing/2014/main" id="{EA30C539-5963-AA4D-82D2-61A134D908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29898" y="718879"/>
                  <a:ext cx="244653" cy="421426"/>
                </a:xfrm>
                <a:prstGeom prst="rect">
                  <a:avLst/>
                </a:prstGeom>
              </p:spPr>
            </p:pic>
            <p:pic>
              <p:nvPicPr>
                <p:cNvPr id="141" name="Picture 140">
                  <a:extLst>
                    <a:ext uri="{FF2B5EF4-FFF2-40B4-BE49-F238E27FC236}">
                      <a16:creationId xmlns:a16="http://schemas.microsoft.com/office/drawing/2014/main" id="{E8537574-BF7A-604C-A711-4B1A3B6A05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8714" y="718879"/>
                  <a:ext cx="244653" cy="421426"/>
                </a:xfrm>
                <a:prstGeom prst="rect">
                  <a:avLst/>
                </a:prstGeom>
              </p:spPr>
            </p:pic>
            <p:pic>
              <p:nvPicPr>
                <p:cNvPr id="142" name="Picture 141">
                  <a:extLst>
                    <a:ext uri="{FF2B5EF4-FFF2-40B4-BE49-F238E27FC236}">
                      <a16:creationId xmlns:a16="http://schemas.microsoft.com/office/drawing/2014/main" id="{B1E3CB8C-01C0-474E-A26A-D42AD6EED6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1064" y="718879"/>
                  <a:ext cx="244653" cy="421426"/>
                </a:xfrm>
                <a:prstGeom prst="rect">
                  <a:avLst/>
                </a:prstGeom>
              </p:spPr>
            </p:pic>
            <p:pic>
              <p:nvPicPr>
                <p:cNvPr id="143" name="Picture 142">
                  <a:extLst>
                    <a:ext uri="{FF2B5EF4-FFF2-40B4-BE49-F238E27FC236}">
                      <a16:creationId xmlns:a16="http://schemas.microsoft.com/office/drawing/2014/main" id="{8E04BC90-5CC4-0C46-A973-301FF17947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8177" y="718879"/>
                  <a:ext cx="244653" cy="421426"/>
                </a:xfrm>
                <a:prstGeom prst="rect">
                  <a:avLst/>
                </a:prstGeom>
              </p:spPr>
            </p:pic>
          </p:grpSp>
          <p:grpSp>
            <p:nvGrpSpPr>
              <p:cNvPr id="127" name="Group 126">
                <a:extLst>
                  <a:ext uri="{FF2B5EF4-FFF2-40B4-BE49-F238E27FC236}">
                    <a16:creationId xmlns:a16="http://schemas.microsoft.com/office/drawing/2014/main" id="{DA868886-ACAA-F34B-9FCC-804244EBB8B5}"/>
                  </a:ext>
                </a:extLst>
              </p:cNvPr>
              <p:cNvGrpSpPr/>
              <p:nvPr/>
            </p:nvGrpSpPr>
            <p:grpSpPr>
              <a:xfrm>
                <a:off x="6238877" y="1296069"/>
                <a:ext cx="5535674" cy="745936"/>
                <a:chOff x="6238877" y="394369"/>
                <a:chExt cx="5535674" cy="745936"/>
              </a:xfrm>
            </p:grpSpPr>
            <p:pic>
              <p:nvPicPr>
                <p:cNvPr id="128" name="Picture 127">
                  <a:extLst>
                    <a:ext uri="{FF2B5EF4-FFF2-40B4-BE49-F238E27FC236}">
                      <a16:creationId xmlns:a16="http://schemas.microsoft.com/office/drawing/2014/main" id="{224F75AF-DC4B-C240-B749-E0F0EE02E5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8877" y="394369"/>
                  <a:ext cx="244653" cy="421426"/>
                </a:xfrm>
                <a:prstGeom prst="rect">
                  <a:avLst/>
                </a:prstGeom>
              </p:spPr>
            </p:pic>
            <p:pic>
              <p:nvPicPr>
                <p:cNvPr id="129" name="Picture 128">
                  <a:extLst>
                    <a:ext uri="{FF2B5EF4-FFF2-40B4-BE49-F238E27FC236}">
                      <a16:creationId xmlns:a16="http://schemas.microsoft.com/office/drawing/2014/main" id="{4F6BA2B4-18E9-E242-A319-FB6493EF1A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7002" y="394369"/>
                  <a:ext cx="244653" cy="421426"/>
                </a:xfrm>
                <a:prstGeom prst="rect">
                  <a:avLst/>
                </a:prstGeom>
              </p:spPr>
            </p:pic>
            <p:pic>
              <p:nvPicPr>
                <p:cNvPr id="130" name="Picture 129">
                  <a:extLst>
                    <a:ext uri="{FF2B5EF4-FFF2-40B4-BE49-F238E27FC236}">
                      <a16:creationId xmlns:a16="http://schemas.microsoft.com/office/drawing/2014/main" id="{0B874B4F-A89A-E842-A609-F0C0DABC11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64652" y="394369"/>
                  <a:ext cx="244653" cy="421426"/>
                </a:xfrm>
                <a:prstGeom prst="rect">
                  <a:avLst/>
                </a:prstGeom>
              </p:spPr>
            </p:pic>
            <p:pic>
              <p:nvPicPr>
                <p:cNvPr id="131" name="Picture 130">
                  <a:extLst>
                    <a:ext uri="{FF2B5EF4-FFF2-40B4-BE49-F238E27FC236}">
                      <a16:creationId xmlns:a16="http://schemas.microsoft.com/office/drawing/2014/main" id="{EB38761B-55DB-E243-A7A5-3AE503BCEA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2777" y="394369"/>
                  <a:ext cx="244653" cy="421426"/>
                </a:xfrm>
                <a:prstGeom prst="rect">
                  <a:avLst/>
                </a:prstGeom>
              </p:spPr>
            </p:pic>
            <p:pic>
              <p:nvPicPr>
                <p:cNvPr id="132" name="Picture 131">
                  <a:extLst>
                    <a:ext uri="{FF2B5EF4-FFF2-40B4-BE49-F238E27FC236}">
                      <a16:creationId xmlns:a16="http://schemas.microsoft.com/office/drawing/2014/main" id="{1DEE4301-B2B6-F841-B946-1BEC762690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29898" y="718879"/>
                  <a:ext cx="244653" cy="421426"/>
                </a:xfrm>
                <a:prstGeom prst="rect">
                  <a:avLst/>
                </a:prstGeom>
              </p:spPr>
            </p:pic>
            <p:pic>
              <p:nvPicPr>
                <p:cNvPr id="133" name="Picture 132">
                  <a:extLst>
                    <a:ext uri="{FF2B5EF4-FFF2-40B4-BE49-F238E27FC236}">
                      <a16:creationId xmlns:a16="http://schemas.microsoft.com/office/drawing/2014/main" id="{2C85052E-798B-B14E-8BD2-F266CFCF2A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8714" y="718879"/>
                  <a:ext cx="244653" cy="421426"/>
                </a:xfrm>
                <a:prstGeom prst="rect">
                  <a:avLst/>
                </a:prstGeom>
              </p:spPr>
            </p:pic>
            <p:pic>
              <p:nvPicPr>
                <p:cNvPr id="134" name="Picture 133">
                  <a:extLst>
                    <a:ext uri="{FF2B5EF4-FFF2-40B4-BE49-F238E27FC236}">
                      <a16:creationId xmlns:a16="http://schemas.microsoft.com/office/drawing/2014/main" id="{F771C328-43CE-934C-BFC8-6ED9A0A878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1064" y="718879"/>
                  <a:ext cx="244653" cy="421426"/>
                </a:xfrm>
                <a:prstGeom prst="rect">
                  <a:avLst/>
                </a:prstGeom>
              </p:spPr>
            </p:pic>
            <p:pic>
              <p:nvPicPr>
                <p:cNvPr id="135" name="Picture 134">
                  <a:extLst>
                    <a:ext uri="{FF2B5EF4-FFF2-40B4-BE49-F238E27FC236}">
                      <a16:creationId xmlns:a16="http://schemas.microsoft.com/office/drawing/2014/main" id="{9D8C76E8-52C9-6548-AAE5-E472811F86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8177" y="718879"/>
                  <a:ext cx="244653" cy="421426"/>
                </a:xfrm>
                <a:prstGeom prst="rect">
                  <a:avLst/>
                </a:prstGeom>
              </p:spPr>
            </p:pic>
          </p:grpSp>
        </p:grpSp>
        <p:grpSp>
          <p:nvGrpSpPr>
            <p:cNvPr id="73" name="Group 72">
              <a:extLst>
                <a:ext uri="{FF2B5EF4-FFF2-40B4-BE49-F238E27FC236}">
                  <a16:creationId xmlns:a16="http://schemas.microsoft.com/office/drawing/2014/main" id="{DCB83AAF-ED35-A049-AABF-C9135D5DD78A}"/>
                </a:ext>
              </a:extLst>
            </p:cNvPr>
            <p:cNvGrpSpPr/>
            <p:nvPr/>
          </p:nvGrpSpPr>
          <p:grpSpPr>
            <a:xfrm>
              <a:off x="6238877" y="4040917"/>
              <a:ext cx="5535674" cy="1647636"/>
              <a:chOff x="6238877" y="394369"/>
              <a:chExt cx="5535674" cy="1647636"/>
            </a:xfrm>
          </p:grpSpPr>
          <p:grpSp>
            <p:nvGrpSpPr>
              <p:cNvPr id="108" name="Group 107">
                <a:extLst>
                  <a:ext uri="{FF2B5EF4-FFF2-40B4-BE49-F238E27FC236}">
                    <a16:creationId xmlns:a16="http://schemas.microsoft.com/office/drawing/2014/main" id="{9F2E5089-B14A-9742-9076-60522A230567}"/>
                  </a:ext>
                </a:extLst>
              </p:cNvPr>
              <p:cNvGrpSpPr/>
              <p:nvPr/>
            </p:nvGrpSpPr>
            <p:grpSpPr>
              <a:xfrm>
                <a:off x="6238877" y="394369"/>
                <a:ext cx="5535674" cy="745936"/>
                <a:chOff x="6238877" y="394369"/>
                <a:chExt cx="5535674" cy="745936"/>
              </a:xfrm>
            </p:grpSpPr>
            <p:pic>
              <p:nvPicPr>
                <p:cNvPr id="118" name="Picture 117">
                  <a:extLst>
                    <a:ext uri="{FF2B5EF4-FFF2-40B4-BE49-F238E27FC236}">
                      <a16:creationId xmlns:a16="http://schemas.microsoft.com/office/drawing/2014/main" id="{E307ACCD-BBCA-AE49-8895-8B05C679DF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8877" y="394369"/>
                  <a:ext cx="244653" cy="421426"/>
                </a:xfrm>
                <a:prstGeom prst="rect">
                  <a:avLst/>
                </a:prstGeom>
              </p:spPr>
            </p:pic>
            <p:pic>
              <p:nvPicPr>
                <p:cNvPr id="119" name="Picture 118">
                  <a:extLst>
                    <a:ext uri="{FF2B5EF4-FFF2-40B4-BE49-F238E27FC236}">
                      <a16:creationId xmlns:a16="http://schemas.microsoft.com/office/drawing/2014/main" id="{A351233D-9CD6-6848-8852-F6F9175E05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7002" y="394369"/>
                  <a:ext cx="244653" cy="421426"/>
                </a:xfrm>
                <a:prstGeom prst="rect">
                  <a:avLst/>
                </a:prstGeom>
              </p:spPr>
            </p:pic>
            <p:pic>
              <p:nvPicPr>
                <p:cNvPr id="120" name="Picture 119">
                  <a:extLst>
                    <a:ext uri="{FF2B5EF4-FFF2-40B4-BE49-F238E27FC236}">
                      <a16:creationId xmlns:a16="http://schemas.microsoft.com/office/drawing/2014/main" id="{277C3285-4221-0E46-9C68-9E9756B39B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64652" y="394369"/>
                  <a:ext cx="244653" cy="421426"/>
                </a:xfrm>
                <a:prstGeom prst="rect">
                  <a:avLst/>
                </a:prstGeom>
              </p:spPr>
            </p:pic>
            <p:pic>
              <p:nvPicPr>
                <p:cNvPr id="121" name="Picture 120">
                  <a:extLst>
                    <a:ext uri="{FF2B5EF4-FFF2-40B4-BE49-F238E27FC236}">
                      <a16:creationId xmlns:a16="http://schemas.microsoft.com/office/drawing/2014/main" id="{34D9B167-B2D4-0441-B0D2-01D074A853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2777" y="394369"/>
                  <a:ext cx="244653" cy="421426"/>
                </a:xfrm>
                <a:prstGeom prst="rect">
                  <a:avLst/>
                </a:prstGeom>
              </p:spPr>
            </p:pic>
            <p:pic>
              <p:nvPicPr>
                <p:cNvPr id="122" name="Picture 121">
                  <a:extLst>
                    <a:ext uri="{FF2B5EF4-FFF2-40B4-BE49-F238E27FC236}">
                      <a16:creationId xmlns:a16="http://schemas.microsoft.com/office/drawing/2014/main" id="{9CCDDCA1-DCC7-1F47-BF8B-DB65F0029C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29898" y="718879"/>
                  <a:ext cx="244653" cy="421426"/>
                </a:xfrm>
                <a:prstGeom prst="rect">
                  <a:avLst/>
                </a:prstGeom>
              </p:spPr>
            </p:pic>
            <p:pic>
              <p:nvPicPr>
                <p:cNvPr id="123" name="Picture 122">
                  <a:extLst>
                    <a:ext uri="{FF2B5EF4-FFF2-40B4-BE49-F238E27FC236}">
                      <a16:creationId xmlns:a16="http://schemas.microsoft.com/office/drawing/2014/main" id="{AECD938B-175C-9442-BB8F-84775EBDFA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8714" y="718879"/>
                  <a:ext cx="244653" cy="421426"/>
                </a:xfrm>
                <a:prstGeom prst="rect">
                  <a:avLst/>
                </a:prstGeom>
              </p:spPr>
            </p:pic>
            <p:pic>
              <p:nvPicPr>
                <p:cNvPr id="124" name="Picture 123">
                  <a:extLst>
                    <a:ext uri="{FF2B5EF4-FFF2-40B4-BE49-F238E27FC236}">
                      <a16:creationId xmlns:a16="http://schemas.microsoft.com/office/drawing/2014/main" id="{CC17190A-CBB2-1D46-9858-4011D7E31E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1064" y="718879"/>
                  <a:ext cx="244653" cy="421426"/>
                </a:xfrm>
                <a:prstGeom prst="rect">
                  <a:avLst/>
                </a:prstGeom>
              </p:spPr>
            </p:pic>
            <p:pic>
              <p:nvPicPr>
                <p:cNvPr id="125" name="Picture 124">
                  <a:extLst>
                    <a:ext uri="{FF2B5EF4-FFF2-40B4-BE49-F238E27FC236}">
                      <a16:creationId xmlns:a16="http://schemas.microsoft.com/office/drawing/2014/main" id="{DB57266D-E7F2-6C41-9A2F-259C3330E9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8177" y="718879"/>
                  <a:ext cx="244653" cy="421426"/>
                </a:xfrm>
                <a:prstGeom prst="rect">
                  <a:avLst/>
                </a:prstGeom>
              </p:spPr>
            </p:pic>
          </p:grpSp>
          <p:grpSp>
            <p:nvGrpSpPr>
              <p:cNvPr id="109" name="Group 108">
                <a:extLst>
                  <a:ext uri="{FF2B5EF4-FFF2-40B4-BE49-F238E27FC236}">
                    <a16:creationId xmlns:a16="http://schemas.microsoft.com/office/drawing/2014/main" id="{23E64EBD-0CC7-4D49-ACA3-A47CB4725BCC}"/>
                  </a:ext>
                </a:extLst>
              </p:cNvPr>
              <p:cNvGrpSpPr/>
              <p:nvPr/>
            </p:nvGrpSpPr>
            <p:grpSpPr>
              <a:xfrm>
                <a:off x="6238877" y="1296069"/>
                <a:ext cx="5535674" cy="745936"/>
                <a:chOff x="6238877" y="394369"/>
                <a:chExt cx="5535674" cy="745936"/>
              </a:xfrm>
            </p:grpSpPr>
            <p:pic>
              <p:nvPicPr>
                <p:cNvPr id="110" name="Picture 109">
                  <a:extLst>
                    <a:ext uri="{FF2B5EF4-FFF2-40B4-BE49-F238E27FC236}">
                      <a16:creationId xmlns:a16="http://schemas.microsoft.com/office/drawing/2014/main" id="{1FF296B1-7A51-4B4A-B3A1-551F3A9713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8877" y="394369"/>
                  <a:ext cx="244653" cy="421426"/>
                </a:xfrm>
                <a:prstGeom prst="rect">
                  <a:avLst/>
                </a:prstGeom>
              </p:spPr>
            </p:pic>
            <p:pic>
              <p:nvPicPr>
                <p:cNvPr id="111" name="Picture 110">
                  <a:extLst>
                    <a:ext uri="{FF2B5EF4-FFF2-40B4-BE49-F238E27FC236}">
                      <a16:creationId xmlns:a16="http://schemas.microsoft.com/office/drawing/2014/main" id="{AA29D605-CC41-A349-896C-A8D6479F90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7002" y="394369"/>
                  <a:ext cx="244653" cy="421426"/>
                </a:xfrm>
                <a:prstGeom prst="rect">
                  <a:avLst/>
                </a:prstGeom>
              </p:spPr>
            </p:pic>
            <p:pic>
              <p:nvPicPr>
                <p:cNvPr id="112" name="Picture 111">
                  <a:extLst>
                    <a:ext uri="{FF2B5EF4-FFF2-40B4-BE49-F238E27FC236}">
                      <a16:creationId xmlns:a16="http://schemas.microsoft.com/office/drawing/2014/main" id="{F114C4A5-23E3-A049-B69C-EF24A0F9F3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64652" y="394369"/>
                  <a:ext cx="244653" cy="421426"/>
                </a:xfrm>
                <a:prstGeom prst="rect">
                  <a:avLst/>
                </a:prstGeom>
              </p:spPr>
            </p:pic>
            <p:pic>
              <p:nvPicPr>
                <p:cNvPr id="113" name="Picture 112">
                  <a:extLst>
                    <a:ext uri="{FF2B5EF4-FFF2-40B4-BE49-F238E27FC236}">
                      <a16:creationId xmlns:a16="http://schemas.microsoft.com/office/drawing/2014/main" id="{A3B29882-F403-DD4F-8208-A2A8236E0C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2777" y="394369"/>
                  <a:ext cx="244653" cy="421426"/>
                </a:xfrm>
                <a:prstGeom prst="rect">
                  <a:avLst/>
                </a:prstGeom>
              </p:spPr>
            </p:pic>
            <p:pic>
              <p:nvPicPr>
                <p:cNvPr id="114" name="Picture 113">
                  <a:extLst>
                    <a:ext uri="{FF2B5EF4-FFF2-40B4-BE49-F238E27FC236}">
                      <a16:creationId xmlns:a16="http://schemas.microsoft.com/office/drawing/2014/main" id="{05A10E24-E52A-C747-AD4D-40EF34531F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29898" y="718879"/>
                  <a:ext cx="244653" cy="421426"/>
                </a:xfrm>
                <a:prstGeom prst="rect">
                  <a:avLst/>
                </a:prstGeom>
              </p:spPr>
            </p:pic>
            <p:pic>
              <p:nvPicPr>
                <p:cNvPr id="115" name="Picture 114">
                  <a:extLst>
                    <a:ext uri="{FF2B5EF4-FFF2-40B4-BE49-F238E27FC236}">
                      <a16:creationId xmlns:a16="http://schemas.microsoft.com/office/drawing/2014/main" id="{C632C53E-7600-F74B-8F21-4D13EB3238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8714" y="718879"/>
                  <a:ext cx="244653" cy="421426"/>
                </a:xfrm>
                <a:prstGeom prst="rect">
                  <a:avLst/>
                </a:prstGeom>
              </p:spPr>
            </p:pic>
            <p:pic>
              <p:nvPicPr>
                <p:cNvPr id="116" name="Picture 115">
                  <a:extLst>
                    <a:ext uri="{FF2B5EF4-FFF2-40B4-BE49-F238E27FC236}">
                      <a16:creationId xmlns:a16="http://schemas.microsoft.com/office/drawing/2014/main" id="{467130D2-0288-FC41-95CB-AD693680B1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1064" y="718879"/>
                  <a:ext cx="244653" cy="421426"/>
                </a:xfrm>
                <a:prstGeom prst="rect">
                  <a:avLst/>
                </a:prstGeom>
              </p:spPr>
            </p:pic>
            <p:pic>
              <p:nvPicPr>
                <p:cNvPr id="117" name="Picture 116">
                  <a:extLst>
                    <a:ext uri="{FF2B5EF4-FFF2-40B4-BE49-F238E27FC236}">
                      <a16:creationId xmlns:a16="http://schemas.microsoft.com/office/drawing/2014/main" id="{51D82F32-1082-6346-B416-BC04514981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8177" y="718879"/>
                  <a:ext cx="244653" cy="421426"/>
                </a:xfrm>
                <a:prstGeom prst="rect">
                  <a:avLst/>
                </a:prstGeom>
              </p:spPr>
            </p:pic>
          </p:grpSp>
        </p:grpSp>
        <p:grpSp>
          <p:nvGrpSpPr>
            <p:cNvPr id="74" name="Group 73">
              <a:extLst>
                <a:ext uri="{FF2B5EF4-FFF2-40B4-BE49-F238E27FC236}">
                  <a16:creationId xmlns:a16="http://schemas.microsoft.com/office/drawing/2014/main" id="{3445FFA5-D248-E94F-A955-39A25054E706}"/>
                </a:ext>
              </a:extLst>
            </p:cNvPr>
            <p:cNvGrpSpPr/>
            <p:nvPr/>
          </p:nvGrpSpPr>
          <p:grpSpPr>
            <a:xfrm>
              <a:off x="6238877" y="5849169"/>
              <a:ext cx="5535674" cy="1008831"/>
              <a:chOff x="6238877" y="394369"/>
              <a:chExt cx="5535674" cy="1008831"/>
            </a:xfrm>
          </p:grpSpPr>
          <p:grpSp>
            <p:nvGrpSpPr>
              <p:cNvPr id="94" name="Group 93">
                <a:extLst>
                  <a:ext uri="{FF2B5EF4-FFF2-40B4-BE49-F238E27FC236}">
                    <a16:creationId xmlns:a16="http://schemas.microsoft.com/office/drawing/2014/main" id="{9A6ADF50-385A-BC42-835D-88DD173D0116}"/>
                  </a:ext>
                </a:extLst>
              </p:cNvPr>
              <p:cNvGrpSpPr/>
              <p:nvPr/>
            </p:nvGrpSpPr>
            <p:grpSpPr>
              <a:xfrm>
                <a:off x="6238877" y="394369"/>
                <a:ext cx="5535674" cy="745936"/>
                <a:chOff x="6238877" y="394369"/>
                <a:chExt cx="5535674" cy="745936"/>
              </a:xfrm>
            </p:grpSpPr>
            <p:pic>
              <p:nvPicPr>
                <p:cNvPr id="100" name="Picture 99">
                  <a:extLst>
                    <a:ext uri="{FF2B5EF4-FFF2-40B4-BE49-F238E27FC236}">
                      <a16:creationId xmlns:a16="http://schemas.microsoft.com/office/drawing/2014/main" id="{7216A813-9927-474A-9346-22AD4166DF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8877" y="394369"/>
                  <a:ext cx="244653" cy="421426"/>
                </a:xfrm>
                <a:prstGeom prst="rect">
                  <a:avLst/>
                </a:prstGeom>
              </p:spPr>
            </p:pic>
            <p:pic>
              <p:nvPicPr>
                <p:cNvPr id="101" name="Picture 100">
                  <a:extLst>
                    <a:ext uri="{FF2B5EF4-FFF2-40B4-BE49-F238E27FC236}">
                      <a16:creationId xmlns:a16="http://schemas.microsoft.com/office/drawing/2014/main" id="{C833EEB0-8A54-8C4F-9F31-095D65E5F9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7002" y="394369"/>
                  <a:ext cx="244653" cy="421426"/>
                </a:xfrm>
                <a:prstGeom prst="rect">
                  <a:avLst/>
                </a:prstGeom>
              </p:spPr>
            </p:pic>
            <p:pic>
              <p:nvPicPr>
                <p:cNvPr id="102" name="Picture 101">
                  <a:extLst>
                    <a:ext uri="{FF2B5EF4-FFF2-40B4-BE49-F238E27FC236}">
                      <a16:creationId xmlns:a16="http://schemas.microsoft.com/office/drawing/2014/main" id="{0E3CE198-FFF3-0148-8E3C-8C8C97BF7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64652" y="394369"/>
                  <a:ext cx="244653" cy="421426"/>
                </a:xfrm>
                <a:prstGeom prst="rect">
                  <a:avLst/>
                </a:prstGeom>
              </p:spPr>
            </p:pic>
            <p:pic>
              <p:nvPicPr>
                <p:cNvPr id="103" name="Picture 102">
                  <a:extLst>
                    <a:ext uri="{FF2B5EF4-FFF2-40B4-BE49-F238E27FC236}">
                      <a16:creationId xmlns:a16="http://schemas.microsoft.com/office/drawing/2014/main" id="{F1A5920D-F829-9F4A-9F11-10A18A2AC1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2777" y="394369"/>
                  <a:ext cx="244653" cy="421426"/>
                </a:xfrm>
                <a:prstGeom prst="rect">
                  <a:avLst/>
                </a:prstGeom>
              </p:spPr>
            </p:pic>
            <p:pic>
              <p:nvPicPr>
                <p:cNvPr id="104" name="Picture 103">
                  <a:extLst>
                    <a:ext uri="{FF2B5EF4-FFF2-40B4-BE49-F238E27FC236}">
                      <a16:creationId xmlns:a16="http://schemas.microsoft.com/office/drawing/2014/main" id="{DB354C7E-F478-3B49-B934-9DC40AE5A3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29898" y="718879"/>
                  <a:ext cx="244653" cy="421426"/>
                </a:xfrm>
                <a:prstGeom prst="rect">
                  <a:avLst/>
                </a:prstGeom>
              </p:spPr>
            </p:pic>
            <p:pic>
              <p:nvPicPr>
                <p:cNvPr id="105" name="Picture 104">
                  <a:extLst>
                    <a:ext uri="{FF2B5EF4-FFF2-40B4-BE49-F238E27FC236}">
                      <a16:creationId xmlns:a16="http://schemas.microsoft.com/office/drawing/2014/main" id="{414AB046-41C4-1745-A7B1-7E09B8FAB1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8714" y="718879"/>
                  <a:ext cx="244653" cy="421426"/>
                </a:xfrm>
                <a:prstGeom prst="rect">
                  <a:avLst/>
                </a:prstGeom>
              </p:spPr>
            </p:pic>
            <p:pic>
              <p:nvPicPr>
                <p:cNvPr id="106" name="Picture 105">
                  <a:extLst>
                    <a:ext uri="{FF2B5EF4-FFF2-40B4-BE49-F238E27FC236}">
                      <a16:creationId xmlns:a16="http://schemas.microsoft.com/office/drawing/2014/main" id="{32FC108E-C2C8-7441-BF15-CF6069DD3C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1064" y="718879"/>
                  <a:ext cx="244653" cy="421426"/>
                </a:xfrm>
                <a:prstGeom prst="rect">
                  <a:avLst/>
                </a:prstGeom>
              </p:spPr>
            </p:pic>
            <p:pic>
              <p:nvPicPr>
                <p:cNvPr id="107" name="Picture 106">
                  <a:extLst>
                    <a:ext uri="{FF2B5EF4-FFF2-40B4-BE49-F238E27FC236}">
                      <a16:creationId xmlns:a16="http://schemas.microsoft.com/office/drawing/2014/main" id="{E8597C6A-420F-8245-BFA2-63D986C933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8177" y="718879"/>
                  <a:ext cx="244653" cy="421426"/>
                </a:xfrm>
                <a:prstGeom prst="rect">
                  <a:avLst/>
                </a:prstGeom>
              </p:spPr>
            </p:pic>
          </p:grpSp>
          <p:grpSp>
            <p:nvGrpSpPr>
              <p:cNvPr id="95" name="Group 94">
                <a:extLst>
                  <a:ext uri="{FF2B5EF4-FFF2-40B4-BE49-F238E27FC236}">
                    <a16:creationId xmlns:a16="http://schemas.microsoft.com/office/drawing/2014/main" id="{8C9D8714-94D3-054B-A0DF-D88ECD437CE3}"/>
                  </a:ext>
                </a:extLst>
              </p:cNvPr>
              <p:cNvGrpSpPr/>
              <p:nvPr/>
            </p:nvGrpSpPr>
            <p:grpSpPr>
              <a:xfrm>
                <a:off x="6238877" y="1296069"/>
                <a:ext cx="4778553" cy="107131"/>
                <a:chOff x="6238877" y="394369"/>
                <a:chExt cx="4778553" cy="107131"/>
              </a:xfrm>
            </p:grpSpPr>
            <p:pic>
              <p:nvPicPr>
                <p:cNvPr id="96" name="Picture 95">
                  <a:extLst>
                    <a:ext uri="{FF2B5EF4-FFF2-40B4-BE49-F238E27FC236}">
                      <a16:creationId xmlns:a16="http://schemas.microsoft.com/office/drawing/2014/main" id="{81BAD83B-1CAF-5741-8886-84B74CA790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38877" y="394369"/>
                  <a:ext cx="244653" cy="107131"/>
                </a:xfrm>
                <a:prstGeom prst="rect">
                  <a:avLst/>
                </a:prstGeom>
              </p:spPr>
            </p:pic>
            <p:pic>
              <p:nvPicPr>
                <p:cNvPr id="97" name="Picture 96">
                  <a:extLst>
                    <a:ext uri="{FF2B5EF4-FFF2-40B4-BE49-F238E27FC236}">
                      <a16:creationId xmlns:a16="http://schemas.microsoft.com/office/drawing/2014/main" id="{59D2130F-D78B-8B49-AE56-3BB97E176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47002" y="394369"/>
                  <a:ext cx="244653" cy="107131"/>
                </a:xfrm>
                <a:prstGeom prst="rect">
                  <a:avLst/>
                </a:prstGeom>
              </p:spPr>
            </p:pic>
            <p:pic>
              <p:nvPicPr>
                <p:cNvPr id="98" name="Picture 97">
                  <a:extLst>
                    <a:ext uri="{FF2B5EF4-FFF2-40B4-BE49-F238E27FC236}">
                      <a16:creationId xmlns:a16="http://schemas.microsoft.com/office/drawing/2014/main" id="{F55A5612-4236-3C4E-BA6E-6E565B5F96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64652" y="394369"/>
                  <a:ext cx="244653" cy="107131"/>
                </a:xfrm>
                <a:prstGeom prst="rect">
                  <a:avLst/>
                </a:prstGeom>
              </p:spPr>
            </p:pic>
            <p:pic>
              <p:nvPicPr>
                <p:cNvPr id="99" name="Picture 98">
                  <a:extLst>
                    <a:ext uri="{FF2B5EF4-FFF2-40B4-BE49-F238E27FC236}">
                      <a16:creationId xmlns:a16="http://schemas.microsoft.com/office/drawing/2014/main" id="{B1EF928D-668D-9E42-BC80-51224ABD6D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72777" y="394369"/>
                  <a:ext cx="244653" cy="107131"/>
                </a:xfrm>
                <a:prstGeom prst="rect">
                  <a:avLst/>
                </a:prstGeom>
              </p:spPr>
            </p:pic>
          </p:grpSp>
        </p:grpSp>
        <p:grpSp>
          <p:nvGrpSpPr>
            <p:cNvPr id="75" name="Group 74">
              <a:extLst>
                <a:ext uri="{FF2B5EF4-FFF2-40B4-BE49-F238E27FC236}">
                  <a16:creationId xmlns:a16="http://schemas.microsoft.com/office/drawing/2014/main" id="{92FA1534-222E-8548-BE10-6BD43E625F8E}"/>
                </a:ext>
              </a:extLst>
            </p:cNvPr>
            <p:cNvGrpSpPr/>
            <p:nvPr/>
          </p:nvGrpSpPr>
          <p:grpSpPr>
            <a:xfrm>
              <a:off x="6238877" y="393700"/>
              <a:ext cx="5535674" cy="1647636"/>
              <a:chOff x="6238877" y="394369"/>
              <a:chExt cx="5535674" cy="1647636"/>
            </a:xfrm>
          </p:grpSpPr>
          <p:grpSp>
            <p:nvGrpSpPr>
              <p:cNvPr id="76" name="Group 75">
                <a:extLst>
                  <a:ext uri="{FF2B5EF4-FFF2-40B4-BE49-F238E27FC236}">
                    <a16:creationId xmlns:a16="http://schemas.microsoft.com/office/drawing/2014/main" id="{7BEB31E0-20EA-4240-A4EA-04B73BE64A45}"/>
                  </a:ext>
                </a:extLst>
              </p:cNvPr>
              <p:cNvGrpSpPr/>
              <p:nvPr/>
            </p:nvGrpSpPr>
            <p:grpSpPr>
              <a:xfrm>
                <a:off x="6238877" y="394369"/>
                <a:ext cx="5535674" cy="745936"/>
                <a:chOff x="6238877" y="394369"/>
                <a:chExt cx="5535674" cy="745936"/>
              </a:xfrm>
            </p:grpSpPr>
            <p:pic>
              <p:nvPicPr>
                <p:cNvPr id="86" name="Picture 85">
                  <a:extLst>
                    <a:ext uri="{FF2B5EF4-FFF2-40B4-BE49-F238E27FC236}">
                      <a16:creationId xmlns:a16="http://schemas.microsoft.com/office/drawing/2014/main" id="{EE8A6203-080A-3244-B4A5-7B946ABB0E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8877" y="394369"/>
                  <a:ext cx="244653" cy="421426"/>
                </a:xfrm>
                <a:prstGeom prst="rect">
                  <a:avLst/>
                </a:prstGeom>
              </p:spPr>
            </p:pic>
            <p:pic>
              <p:nvPicPr>
                <p:cNvPr id="87" name="Picture 86">
                  <a:extLst>
                    <a:ext uri="{FF2B5EF4-FFF2-40B4-BE49-F238E27FC236}">
                      <a16:creationId xmlns:a16="http://schemas.microsoft.com/office/drawing/2014/main" id="{F33A84E0-5F64-174C-BDDA-D902AFDEB1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7002" y="394369"/>
                  <a:ext cx="244653" cy="421426"/>
                </a:xfrm>
                <a:prstGeom prst="rect">
                  <a:avLst/>
                </a:prstGeom>
              </p:spPr>
            </p:pic>
            <p:pic>
              <p:nvPicPr>
                <p:cNvPr id="88" name="Picture 87">
                  <a:extLst>
                    <a:ext uri="{FF2B5EF4-FFF2-40B4-BE49-F238E27FC236}">
                      <a16:creationId xmlns:a16="http://schemas.microsoft.com/office/drawing/2014/main" id="{A7C103F6-8E3E-E54C-92C0-E3CF3F05E8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64652" y="394369"/>
                  <a:ext cx="244653" cy="421426"/>
                </a:xfrm>
                <a:prstGeom prst="rect">
                  <a:avLst/>
                </a:prstGeom>
              </p:spPr>
            </p:pic>
            <p:pic>
              <p:nvPicPr>
                <p:cNvPr id="89" name="Picture 88">
                  <a:extLst>
                    <a:ext uri="{FF2B5EF4-FFF2-40B4-BE49-F238E27FC236}">
                      <a16:creationId xmlns:a16="http://schemas.microsoft.com/office/drawing/2014/main" id="{92E22192-B46E-134E-92CB-F452533EF2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2777" y="394369"/>
                  <a:ext cx="244653" cy="421426"/>
                </a:xfrm>
                <a:prstGeom prst="rect">
                  <a:avLst/>
                </a:prstGeom>
              </p:spPr>
            </p:pic>
            <p:pic>
              <p:nvPicPr>
                <p:cNvPr id="90" name="Picture 89">
                  <a:extLst>
                    <a:ext uri="{FF2B5EF4-FFF2-40B4-BE49-F238E27FC236}">
                      <a16:creationId xmlns:a16="http://schemas.microsoft.com/office/drawing/2014/main" id="{3D85E242-7AB2-1440-A337-5A15469A2C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29898" y="718879"/>
                  <a:ext cx="244653" cy="421426"/>
                </a:xfrm>
                <a:prstGeom prst="rect">
                  <a:avLst/>
                </a:prstGeom>
              </p:spPr>
            </p:pic>
            <p:pic>
              <p:nvPicPr>
                <p:cNvPr id="91" name="Picture 90">
                  <a:extLst>
                    <a:ext uri="{FF2B5EF4-FFF2-40B4-BE49-F238E27FC236}">
                      <a16:creationId xmlns:a16="http://schemas.microsoft.com/office/drawing/2014/main" id="{C055E234-79A9-0F49-9922-ED49BFC086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8714" y="718879"/>
                  <a:ext cx="244653" cy="421426"/>
                </a:xfrm>
                <a:prstGeom prst="rect">
                  <a:avLst/>
                </a:prstGeom>
              </p:spPr>
            </p:pic>
            <p:pic>
              <p:nvPicPr>
                <p:cNvPr id="92" name="Picture 91">
                  <a:extLst>
                    <a:ext uri="{FF2B5EF4-FFF2-40B4-BE49-F238E27FC236}">
                      <a16:creationId xmlns:a16="http://schemas.microsoft.com/office/drawing/2014/main" id="{84AAAE29-ADEF-224C-AFD4-E75C849A4B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1064" y="718879"/>
                  <a:ext cx="244653" cy="421426"/>
                </a:xfrm>
                <a:prstGeom prst="rect">
                  <a:avLst/>
                </a:prstGeom>
              </p:spPr>
            </p:pic>
            <p:pic>
              <p:nvPicPr>
                <p:cNvPr id="93" name="Picture 92">
                  <a:extLst>
                    <a:ext uri="{FF2B5EF4-FFF2-40B4-BE49-F238E27FC236}">
                      <a16:creationId xmlns:a16="http://schemas.microsoft.com/office/drawing/2014/main" id="{2F6B299E-B5B2-3949-AFDC-9602C2C7BE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8177" y="718879"/>
                  <a:ext cx="244653" cy="421426"/>
                </a:xfrm>
                <a:prstGeom prst="rect">
                  <a:avLst/>
                </a:prstGeom>
              </p:spPr>
            </p:pic>
          </p:grpSp>
          <p:grpSp>
            <p:nvGrpSpPr>
              <p:cNvPr id="77" name="Group 76">
                <a:extLst>
                  <a:ext uri="{FF2B5EF4-FFF2-40B4-BE49-F238E27FC236}">
                    <a16:creationId xmlns:a16="http://schemas.microsoft.com/office/drawing/2014/main" id="{ADEDE811-86B0-3C41-977A-A795C3B1D5BF}"/>
                  </a:ext>
                </a:extLst>
              </p:cNvPr>
              <p:cNvGrpSpPr/>
              <p:nvPr/>
            </p:nvGrpSpPr>
            <p:grpSpPr>
              <a:xfrm>
                <a:off x="6238877" y="1296069"/>
                <a:ext cx="5535674" cy="745936"/>
                <a:chOff x="6238877" y="394369"/>
                <a:chExt cx="5535674" cy="745936"/>
              </a:xfrm>
            </p:grpSpPr>
            <p:pic>
              <p:nvPicPr>
                <p:cNvPr id="78" name="Picture 77">
                  <a:extLst>
                    <a:ext uri="{FF2B5EF4-FFF2-40B4-BE49-F238E27FC236}">
                      <a16:creationId xmlns:a16="http://schemas.microsoft.com/office/drawing/2014/main" id="{96315FAB-71BA-DD45-9FDE-003EF845F2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8877" y="394369"/>
                  <a:ext cx="244653" cy="421426"/>
                </a:xfrm>
                <a:prstGeom prst="rect">
                  <a:avLst/>
                </a:prstGeom>
              </p:spPr>
            </p:pic>
            <p:pic>
              <p:nvPicPr>
                <p:cNvPr id="79" name="Picture 78">
                  <a:extLst>
                    <a:ext uri="{FF2B5EF4-FFF2-40B4-BE49-F238E27FC236}">
                      <a16:creationId xmlns:a16="http://schemas.microsoft.com/office/drawing/2014/main" id="{501289DC-2B2D-3442-A8C0-B530C86A27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7002" y="394369"/>
                  <a:ext cx="244653" cy="421426"/>
                </a:xfrm>
                <a:prstGeom prst="rect">
                  <a:avLst/>
                </a:prstGeom>
              </p:spPr>
            </p:pic>
            <p:pic>
              <p:nvPicPr>
                <p:cNvPr id="80" name="Picture 79">
                  <a:extLst>
                    <a:ext uri="{FF2B5EF4-FFF2-40B4-BE49-F238E27FC236}">
                      <a16:creationId xmlns:a16="http://schemas.microsoft.com/office/drawing/2014/main" id="{F436110F-0A4F-1348-A72A-F0A0220CB4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64652" y="394369"/>
                  <a:ext cx="244653" cy="421426"/>
                </a:xfrm>
                <a:prstGeom prst="rect">
                  <a:avLst/>
                </a:prstGeom>
              </p:spPr>
            </p:pic>
            <p:pic>
              <p:nvPicPr>
                <p:cNvPr id="81" name="Picture 80">
                  <a:extLst>
                    <a:ext uri="{FF2B5EF4-FFF2-40B4-BE49-F238E27FC236}">
                      <a16:creationId xmlns:a16="http://schemas.microsoft.com/office/drawing/2014/main" id="{C899B11D-2E31-DB4B-8349-31FB018FA2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2777" y="394369"/>
                  <a:ext cx="244653" cy="421426"/>
                </a:xfrm>
                <a:prstGeom prst="rect">
                  <a:avLst/>
                </a:prstGeom>
              </p:spPr>
            </p:pic>
            <p:pic>
              <p:nvPicPr>
                <p:cNvPr id="82" name="Picture 81">
                  <a:extLst>
                    <a:ext uri="{FF2B5EF4-FFF2-40B4-BE49-F238E27FC236}">
                      <a16:creationId xmlns:a16="http://schemas.microsoft.com/office/drawing/2014/main" id="{806B2C14-4DE8-2C46-B7B5-A5E0EFAAB4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29898" y="718879"/>
                  <a:ext cx="244653" cy="421426"/>
                </a:xfrm>
                <a:prstGeom prst="rect">
                  <a:avLst/>
                </a:prstGeom>
              </p:spPr>
            </p:pic>
            <p:pic>
              <p:nvPicPr>
                <p:cNvPr id="83" name="Picture 82">
                  <a:extLst>
                    <a:ext uri="{FF2B5EF4-FFF2-40B4-BE49-F238E27FC236}">
                      <a16:creationId xmlns:a16="http://schemas.microsoft.com/office/drawing/2014/main" id="{28D99548-CAAA-8444-AB35-AD2FF29CAF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18714" y="718879"/>
                  <a:ext cx="244653" cy="421426"/>
                </a:xfrm>
                <a:prstGeom prst="rect">
                  <a:avLst/>
                </a:prstGeom>
              </p:spPr>
            </p:pic>
            <p:pic>
              <p:nvPicPr>
                <p:cNvPr id="84" name="Picture 83">
                  <a:extLst>
                    <a:ext uri="{FF2B5EF4-FFF2-40B4-BE49-F238E27FC236}">
                      <a16:creationId xmlns:a16="http://schemas.microsoft.com/office/drawing/2014/main" id="{E8FD8D8E-AD81-0E43-8F97-1EBA72F57A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01064" y="718879"/>
                  <a:ext cx="244653" cy="421426"/>
                </a:xfrm>
                <a:prstGeom prst="rect">
                  <a:avLst/>
                </a:prstGeom>
              </p:spPr>
            </p:pic>
            <p:pic>
              <p:nvPicPr>
                <p:cNvPr id="85" name="Picture 84">
                  <a:extLst>
                    <a:ext uri="{FF2B5EF4-FFF2-40B4-BE49-F238E27FC236}">
                      <a16:creationId xmlns:a16="http://schemas.microsoft.com/office/drawing/2014/main" id="{CADE6C59-ECFB-2D46-A24B-8618A32834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8177" y="718879"/>
                  <a:ext cx="244653" cy="421426"/>
                </a:xfrm>
                <a:prstGeom prst="rect">
                  <a:avLst/>
                </a:prstGeom>
              </p:spPr>
            </p:pic>
          </p:grpSp>
        </p:grpSp>
      </p:grpSp>
    </p:spTree>
    <p:extLst>
      <p:ext uri="{BB962C8B-B14F-4D97-AF65-F5344CB8AC3E}">
        <p14:creationId xmlns:p14="http://schemas.microsoft.com/office/powerpoint/2010/main" val="1478750240"/>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Patter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09832"/>
            <a:ext cx="5522976" cy="594360"/>
          </a:xfrm>
        </p:spPr>
        <p:txBody>
          <a:bodyPr anchor="t" anchorCtr="0">
            <a:no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3" y="2258568"/>
            <a:ext cx="3829159" cy="1243584"/>
          </a:xfrm>
        </p:spPr>
        <p:txBody>
          <a:bodyPr lIns="0" rIns="0" bIns="0">
            <a:noAutofit/>
          </a:bodyPr>
          <a:lstStyle>
            <a:lvl1pPr marL="0" indent="0" algn="l">
              <a:buNone/>
              <a:defRPr sz="16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7F4CD83-135B-2B44-8A2B-2E62A41A0E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104446"/>
            <a:ext cx="881063" cy="493204"/>
          </a:xfrm>
          <a:prstGeom prst="rect">
            <a:avLst/>
          </a:prstGeom>
        </p:spPr>
      </p:pic>
      <p:grpSp>
        <p:nvGrpSpPr>
          <p:cNvPr id="78" name="Group 77">
            <a:extLst>
              <a:ext uri="{FF2B5EF4-FFF2-40B4-BE49-F238E27FC236}">
                <a16:creationId xmlns:a16="http://schemas.microsoft.com/office/drawing/2014/main" id="{4C1E5566-3C9A-1540-942F-3DED9D9AF41A}"/>
              </a:ext>
            </a:extLst>
          </p:cNvPr>
          <p:cNvGrpSpPr/>
          <p:nvPr userDrawn="1"/>
        </p:nvGrpSpPr>
        <p:grpSpPr>
          <a:xfrm>
            <a:off x="5919788" y="168274"/>
            <a:ext cx="6272212" cy="6521451"/>
            <a:chOff x="5919788" y="0"/>
            <a:chExt cx="6272212" cy="6521451"/>
          </a:xfrm>
        </p:grpSpPr>
        <p:pic>
          <p:nvPicPr>
            <p:cNvPr id="79" name="Picture 78">
              <a:extLst>
                <a:ext uri="{FF2B5EF4-FFF2-40B4-BE49-F238E27FC236}">
                  <a16:creationId xmlns:a16="http://schemas.microsoft.com/office/drawing/2014/main" id="{D17DBB2A-FA48-BF4B-BEEB-9C0DD714253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96000" y="0"/>
              <a:ext cx="6096000" cy="6521451"/>
            </a:xfrm>
            <a:prstGeom prst="rect">
              <a:avLst/>
            </a:prstGeom>
            <a:solidFill>
              <a:srgbClr val="000000"/>
            </a:solidFill>
            <a:ln>
              <a:noFill/>
            </a:ln>
          </p:spPr>
        </p:pic>
        <p:sp>
          <p:nvSpPr>
            <p:cNvPr id="80" name="Rectangle 79">
              <a:extLst>
                <a:ext uri="{FF2B5EF4-FFF2-40B4-BE49-F238E27FC236}">
                  <a16:creationId xmlns:a16="http://schemas.microsoft.com/office/drawing/2014/main" id="{59512B62-DA30-5A4E-A655-A26E880D72D4}"/>
                </a:ext>
              </a:extLst>
            </p:cNvPr>
            <p:cNvSpPr/>
            <p:nvPr userDrawn="1"/>
          </p:nvSpPr>
          <p:spPr>
            <a:xfrm>
              <a:off x="6096000" y="4555375"/>
              <a:ext cx="130175" cy="673331"/>
            </a:xfrm>
            <a:prstGeom prst="rect">
              <a:avLst/>
            </a:prstGeom>
            <a:solidFill>
              <a:srgbClr val="000000"/>
            </a:solidFill>
            <a:ln w="38100" cap="rnd" cmpd="sng" algn="ctr">
              <a:noFill/>
              <a:prstDash val="solid"/>
            </a:ln>
            <a:effectLst/>
          </p:spPr>
          <p:txBody>
            <a:bodyPr lIns="18288" tIns="18288" rIns="18288" bIns="18288" rtlCol="0" anchor="ctr"/>
            <a:lstStyle/>
            <a:p>
              <a:pPr marL="0" marR="0" lvl="0" indent="0" defTabSz="412667"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Sage Text" panose="02010503040201060103" pitchFamily="2" charset="77"/>
                <a:ea typeface="+mn-ea"/>
                <a:cs typeface="+mn-cs"/>
                <a:sym typeface="Sage Text" panose="02010503040201060103" pitchFamily="50" charset="0"/>
              </a:endParaRPr>
            </a:p>
          </p:txBody>
        </p:sp>
        <p:sp>
          <p:nvSpPr>
            <p:cNvPr id="81" name="Oval 80">
              <a:extLst>
                <a:ext uri="{FF2B5EF4-FFF2-40B4-BE49-F238E27FC236}">
                  <a16:creationId xmlns:a16="http://schemas.microsoft.com/office/drawing/2014/main" id="{4A796631-5DF4-164E-95AC-54337C96D305}"/>
                </a:ext>
              </a:extLst>
            </p:cNvPr>
            <p:cNvSpPr>
              <a:spLocks noChangeAspect="1"/>
            </p:cNvSpPr>
            <p:nvPr userDrawn="1"/>
          </p:nvSpPr>
          <p:spPr>
            <a:xfrm>
              <a:off x="5919788" y="2536825"/>
              <a:ext cx="343960" cy="343960"/>
            </a:xfrm>
            <a:prstGeom prst="ellipse">
              <a:avLst/>
            </a:prstGeom>
            <a:solidFill>
              <a:srgbClr val="00D638"/>
            </a:solidFill>
            <a:ln w="38100" cap="rnd" cmpd="sng" algn="ctr">
              <a:noFill/>
              <a:prstDash val="solid"/>
            </a:ln>
            <a:effectLst/>
          </p:spPr>
          <p:txBody>
            <a:bodyPr lIns="18288" tIns="18288" rIns="18288" bIns="18288" rtlCol="0" anchor="ctr"/>
            <a:lstStyle/>
            <a:p>
              <a:pPr marL="0" marR="0" lvl="0" indent="0" defTabSz="412667"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Sage Text" panose="02010503040201060103" pitchFamily="2" charset="77"/>
                <a:ea typeface="+mn-ea"/>
                <a:cs typeface="+mn-cs"/>
                <a:sym typeface="Sage Text" panose="02010503040201060103" pitchFamily="50" charset="0"/>
              </a:endParaRPr>
            </a:p>
          </p:txBody>
        </p:sp>
        <p:sp>
          <p:nvSpPr>
            <p:cNvPr id="82" name="Oval 81">
              <a:extLst>
                <a:ext uri="{FF2B5EF4-FFF2-40B4-BE49-F238E27FC236}">
                  <a16:creationId xmlns:a16="http://schemas.microsoft.com/office/drawing/2014/main" id="{CABFDB38-1806-2945-97BE-A36FD10D773F}"/>
                </a:ext>
              </a:extLst>
            </p:cNvPr>
            <p:cNvSpPr/>
            <p:nvPr userDrawn="1"/>
          </p:nvSpPr>
          <p:spPr>
            <a:xfrm>
              <a:off x="6097588" y="3578225"/>
              <a:ext cx="343960" cy="343960"/>
            </a:xfrm>
            <a:prstGeom prst="ellipse">
              <a:avLst/>
            </a:prstGeom>
            <a:solidFill>
              <a:srgbClr val="00D638"/>
            </a:solidFill>
            <a:ln w="38100" cap="rnd" cmpd="sng" algn="ctr">
              <a:noFill/>
              <a:prstDash val="solid"/>
            </a:ln>
            <a:effectLst/>
          </p:spPr>
          <p:txBody>
            <a:bodyPr lIns="18288" tIns="18288" rIns="18288" bIns="18288" rtlCol="0" anchor="ctr"/>
            <a:lstStyle/>
            <a:p>
              <a:pPr marL="0" marR="0" lvl="0" indent="0" defTabSz="412667"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Sage Text" panose="02010503040201060103" pitchFamily="2" charset="77"/>
                <a:ea typeface="+mn-ea"/>
                <a:cs typeface="+mn-cs"/>
                <a:sym typeface="Sage Text" panose="02010503040201060103" pitchFamily="50" charset="0"/>
              </a:endParaRPr>
            </a:p>
          </p:txBody>
        </p:sp>
        <p:sp>
          <p:nvSpPr>
            <p:cNvPr id="83" name="Rectangle 82">
              <a:extLst>
                <a:ext uri="{FF2B5EF4-FFF2-40B4-BE49-F238E27FC236}">
                  <a16:creationId xmlns:a16="http://schemas.microsoft.com/office/drawing/2014/main" id="{86424DBD-101D-014D-870B-AB4F5E4F0275}"/>
                </a:ext>
              </a:extLst>
            </p:cNvPr>
            <p:cNvSpPr/>
            <p:nvPr userDrawn="1"/>
          </p:nvSpPr>
          <p:spPr>
            <a:xfrm>
              <a:off x="6096000" y="3438680"/>
              <a:ext cx="167748" cy="558800"/>
            </a:xfrm>
            <a:prstGeom prst="rect">
              <a:avLst/>
            </a:prstGeom>
            <a:solidFill>
              <a:srgbClr val="000000"/>
            </a:solidFill>
            <a:ln w="38100" cap="rnd" cmpd="sng" algn="ctr">
              <a:noFill/>
              <a:prstDash val="solid"/>
            </a:ln>
            <a:effectLst/>
          </p:spPr>
          <p:txBody>
            <a:bodyPr lIns="18288" tIns="18288" rIns="18288" bIns="18288" rtlCol="0" anchor="ctr"/>
            <a:lstStyle/>
            <a:p>
              <a:pPr marL="0" marR="0" lvl="0" indent="0" defTabSz="412667"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Sage Text" panose="02010503040201060103" pitchFamily="2" charset="77"/>
                <a:ea typeface="+mn-ea"/>
                <a:cs typeface="+mn-cs"/>
                <a:sym typeface="Sage Text" panose="02010503040201060103" pitchFamily="50" charset="0"/>
              </a:endParaRPr>
            </a:p>
          </p:txBody>
        </p:sp>
        <p:sp>
          <p:nvSpPr>
            <p:cNvPr id="84" name="Oval 83">
              <a:extLst>
                <a:ext uri="{FF2B5EF4-FFF2-40B4-BE49-F238E27FC236}">
                  <a16:creationId xmlns:a16="http://schemas.microsoft.com/office/drawing/2014/main" id="{7E199F82-319F-DD4A-9C98-2A85607870E4}"/>
                </a:ext>
              </a:extLst>
            </p:cNvPr>
            <p:cNvSpPr>
              <a:spLocks noChangeAspect="1"/>
            </p:cNvSpPr>
            <p:nvPr userDrawn="1"/>
          </p:nvSpPr>
          <p:spPr>
            <a:xfrm>
              <a:off x="6091767" y="3578224"/>
              <a:ext cx="346075" cy="346075"/>
            </a:xfrm>
            <a:prstGeom prst="ellipse">
              <a:avLst/>
            </a:prstGeom>
            <a:solidFill>
              <a:srgbClr val="00D638"/>
            </a:solidFill>
            <a:ln w="38100" cap="rnd" cmpd="sng" algn="ctr">
              <a:noFill/>
              <a:prstDash val="solid"/>
            </a:ln>
            <a:effectLst/>
          </p:spPr>
          <p:txBody>
            <a:bodyPr lIns="18288" tIns="18288" rIns="18288" bIns="18288" rtlCol="0" anchor="ctr"/>
            <a:lstStyle/>
            <a:p>
              <a:pPr marL="0" marR="0" lvl="0" indent="0" defTabSz="412667" eaLnBrk="1"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FFFFFF"/>
                </a:solidFill>
                <a:effectLst/>
                <a:uLnTx/>
                <a:uFillTx/>
                <a:latin typeface="Sage Text" panose="02010503040201060103" pitchFamily="2" charset="77"/>
                <a:ea typeface="+mn-ea"/>
                <a:cs typeface="+mn-cs"/>
                <a:sym typeface="Sage Text" panose="02010503040201060103" pitchFamily="50" charset="0"/>
              </a:endParaRPr>
            </a:p>
          </p:txBody>
        </p:sp>
      </p:grpSp>
    </p:spTree>
    <p:extLst>
      <p:ext uri="{BB962C8B-B14F-4D97-AF65-F5344CB8AC3E}">
        <p14:creationId xmlns:p14="http://schemas.microsoft.com/office/powerpoint/2010/main" val="603979582"/>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le: Mountai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09832"/>
            <a:ext cx="5522976" cy="594360"/>
          </a:xfrm>
        </p:spPr>
        <p:txBody>
          <a:bodyPr anchor="t" anchorCtr="0">
            <a:no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4" y="2258568"/>
            <a:ext cx="3820450" cy="1243584"/>
          </a:xfrm>
        </p:spPr>
        <p:txBody>
          <a:bodyPr lIns="0" rIns="0" bIns="0">
            <a:noAutofit/>
          </a:bodyPr>
          <a:lstStyle>
            <a:lvl1pPr marL="0" indent="0" algn="l">
              <a:buNone/>
              <a:defRPr sz="16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7F4CD83-135B-2B44-8A2B-2E62A41A0E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104446"/>
            <a:ext cx="881063" cy="493204"/>
          </a:xfrm>
          <a:prstGeom prst="rect">
            <a:avLst/>
          </a:prstGeom>
        </p:spPr>
      </p:pic>
      <p:pic>
        <p:nvPicPr>
          <p:cNvPr id="13" name="Picture 12">
            <a:extLst>
              <a:ext uri="{FF2B5EF4-FFF2-40B4-BE49-F238E27FC236}">
                <a16:creationId xmlns:a16="http://schemas.microsoft.com/office/drawing/2014/main" id="{852BEB89-A6D6-7D42-A881-6BE49CBE2AB7}"/>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a:stretch/>
        </p:blipFill>
        <p:spPr>
          <a:xfrm>
            <a:off x="6248401" y="-1"/>
            <a:ext cx="5943600" cy="6858001"/>
          </a:xfrm>
          <a:prstGeom prst="rect">
            <a:avLst/>
          </a:prstGeom>
        </p:spPr>
      </p:pic>
    </p:spTree>
    <p:extLst>
      <p:ext uri="{BB962C8B-B14F-4D97-AF65-F5344CB8AC3E}">
        <p14:creationId xmlns:p14="http://schemas.microsoft.com/office/powerpoint/2010/main" val="2700745448"/>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le: Large photo layout">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BA42BFB9-7B51-194A-955B-53F5973E0B64}"/>
              </a:ext>
            </a:extLst>
          </p:cNvPr>
          <p:cNvSpPr>
            <a:spLocks noGrp="1"/>
          </p:cNvSpPr>
          <p:nvPr>
            <p:ph type="pic" sz="quarter" idx="13"/>
          </p:nvPr>
        </p:nvSpPr>
        <p:spPr>
          <a:xfrm>
            <a:off x="-3834" y="-4095"/>
            <a:ext cx="11056010" cy="5874671"/>
          </a:xfrm>
          <a:custGeom>
            <a:avLst/>
            <a:gdLst>
              <a:gd name="connsiteX0" fmla="*/ 0 w 12609786"/>
              <a:gd name="connsiteY0" fmla="*/ 1592012 h 7507014"/>
              <a:gd name="connsiteX1" fmla="*/ 1592012 w 12609786"/>
              <a:gd name="connsiteY1" fmla="*/ 0 h 7507014"/>
              <a:gd name="connsiteX2" fmla="*/ 11017774 w 12609786"/>
              <a:gd name="connsiteY2" fmla="*/ 0 h 7507014"/>
              <a:gd name="connsiteX3" fmla="*/ 12609786 w 12609786"/>
              <a:gd name="connsiteY3" fmla="*/ 1592012 h 7507014"/>
              <a:gd name="connsiteX4" fmla="*/ 12609786 w 12609786"/>
              <a:gd name="connsiteY4" fmla="*/ 5915002 h 7507014"/>
              <a:gd name="connsiteX5" fmla="*/ 11017774 w 12609786"/>
              <a:gd name="connsiteY5" fmla="*/ 7507014 h 7507014"/>
              <a:gd name="connsiteX6" fmla="*/ 1592012 w 12609786"/>
              <a:gd name="connsiteY6" fmla="*/ 7507014 h 7507014"/>
              <a:gd name="connsiteX7" fmla="*/ 0 w 12609786"/>
              <a:gd name="connsiteY7" fmla="*/ 5915002 h 7507014"/>
              <a:gd name="connsiteX8" fmla="*/ 0 w 12609786"/>
              <a:gd name="connsiteY8" fmla="*/ 1592012 h 7507014"/>
              <a:gd name="connsiteX0" fmla="*/ 1556951 w 12609786"/>
              <a:gd name="connsiteY0" fmla="*/ 1740293 h 7507014"/>
              <a:gd name="connsiteX1" fmla="*/ 1592012 w 12609786"/>
              <a:gd name="connsiteY1" fmla="*/ 0 h 7507014"/>
              <a:gd name="connsiteX2" fmla="*/ 11017774 w 12609786"/>
              <a:gd name="connsiteY2" fmla="*/ 0 h 7507014"/>
              <a:gd name="connsiteX3" fmla="*/ 12609786 w 12609786"/>
              <a:gd name="connsiteY3" fmla="*/ 1592012 h 7507014"/>
              <a:gd name="connsiteX4" fmla="*/ 12609786 w 12609786"/>
              <a:gd name="connsiteY4" fmla="*/ 5915002 h 7507014"/>
              <a:gd name="connsiteX5" fmla="*/ 11017774 w 12609786"/>
              <a:gd name="connsiteY5" fmla="*/ 7507014 h 7507014"/>
              <a:gd name="connsiteX6" fmla="*/ 1592012 w 12609786"/>
              <a:gd name="connsiteY6" fmla="*/ 7507014 h 7507014"/>
              <a:gd name="connsiteX7" fmla="*/ 0 w 12609786"/>
              <a:gd name="connsiteY7" fmla="*/ 5915002 h 7507014"/>
              <a:gd name="connsiteX8" fmla="*/ 1556951 w 12609786"/>
              <a:gd name="connsiteY8" fmla="*/ 1740293 h 7507014"/>
              <a:gd name="connsiteX0" fmla="*/ 1556951 w 12609786"/>
              <a:gd name="connsiteY0" fmla="*/ 1740293 h 7507014"/>
              <a:gd name="connsiteX1" fmla="*/ 1592012 w 12609786"/>
              <a:gd name="connsiteY1" fmla="*/ 0 h 7507014"/>
              <a:gd name="connsiteX2" fmla="*/ 11017774 w 12609786"/>
              <a:gd name="connsiteY2" fmla="*/ 0 h 7507014"/>
              <a:gd name="connsiteX3" fmla="*/ 12609786 w 12609786"/>
              <a:gd name="connsiteY3" fmla="*/ 1592012 h 7507014"/>
              <a:gd name="connsiteX4" fmla="*/ 12609786 w 12609786"/>
              <a:gd name="connsiteY4" fmla="*/ 5915002 h 7507014"/>
              <a:gd name="connsiteX5" fmla="*/ 11017774 w 12609786"/>
              <a:gd name="connsiteY5" fmla="*/ 7507014 h 7507014"/>
              <a:gd name="connsiteX6" fmla="*/ 1592012 w 12609786"/>
              <a:gd name="connsiteY6" fmla="*/ 7507014 h 7507014"/>
              <a:gd name="connsiteX7" fmla="*/ 0 w 12609786"/>
              <a:gd name="connsiteY7" fmla="*/ 5915002 h 7507014"/>
              <a:gd name="connsiteX8" fmla="*/ 1556951 w 12609786"/>
              <a:gd name="connsiteY8" fmla="*/ 1740293 h 7507014"/>
              <a:gd name="connsiteX0" fmla="*/ 674948 w 11727783"/>
              <a:gd name="connsiteY0" fmla="*/ 1740293 h 7507014"/>
              <a:gd name="connsiteX1" fmla="*/ 710009 w 11727783"/>
              <a:gd name="connsiteY1" fmla="*/ 0 h 7507014"/>
              <a:gd name="connsiteX2" fmla="*/ 10135771 w 11727783"/>
              <a:gd name="connsiteY2" fmla="*/ 0 h 7507014"/>
              <a:gd name="connsiteX3" fmla="*/ 11727783 w 11727783"/>
              <a:gd name="connsiteY3" fmla="*/ 1592012 h 7507014"/>
              <a:gd name="connsiteX4" fmla="*/ 11727783 w 11727783"/>
              <a:gd name="connsiteY4" fmla="*/ 5915002 h 7507014"/>
              <a:gd name="connsiteX5" fmla="*/ 10135771 w 11727783"/>
              <a:gd name="connsiteY5" fmla="*/ 7507014 h 7507014"/>
              <a:gd name="connsiteX6" fmla="*/ 710009 w 11727783"/>
              <a:gd name="connsiteY6" fmla="*/ 7507014 h 7507014"/>
              <a:gd name="connsiteX7" fmla="*/ 674948 w 11727783"/>
              <a:gd name="connsiteY7" fmla="*/ 1740293 h 7507014"/>
              <a:gd name="connsiteX0" fmla="*/ 698350 w 11751185"/>
              <a:gd name="connsiteY0" fmla="*/ 1740293 h 7510189"/>
              <a:gd name="connsiteX1" fmla="*/ 733411 w 11751185"/>
              <a:gd name="connsiteY1" fmla="*/ 0 h 7510189"/>
              <a:gd name="connsiteX2" fmla="*/ 10159173 w 11751185"/>
              <a:gd name="connsiteY2" fmla="*/ 0 h 7510189"/>
              <a:gd name="connsiteX3" fmla="*/ 11751185 w 11751185"/>
              <a:gd name="connsiteY3" fmla="*/ 1592012 h 7510189"/>
              <a:gd name="connsiteX4" fmla="*/ 11751185 w 11751185"/>
              <a:gd name="connsiteY4" fmla="*/ 5915002 h 7510189"/>
              <a:gd name="connsiteX5" fmla="*/ 10159173 w 11751185"/>
              <a:gd name="connsiteY5" fmla="*/ 7507014 h 7510189"/>
              <a:gd name="connsiteX6" fmla="*/ 701661 w 11751185"/>
              <a:gd name="connsiteY6" fmla="*/ 7510189 h 7510189"/>
              <a:gd name="connsiteX7" fmla="*/ 698350 w 11751185"/>
              <a:gd name="connsiteY7" fmla="*/ 1740293 h 7510189"/>
              <a:gd name="connsiteX0" fmla="*/ 365016 w 11417851"/>
              <a:gd name="connsiteY0" fmla="*/ 1740293 h 7510189"/>
              <a:gd name="connsiteX1" fmla="*/ 400077 w 11417851"/>
              <a:gd name="connsiteY1" fmla="*/ 0 h 7510189"/>
              <a:gd name="connsiteX2" fmla="*/ 9825839 w 11417851"/>
              <a:gd name="connsiteY2" fmla="*/ 0 h 7510189"/>
              <a:gd name="connsiteX3" fmla="*/ 11417851 w 11417851"/>
              <a:gd name="connsiteY3" fmla="*/ 1592012 h 7510189"/>
              <a:gd name="connsiteX4" fmla="*/ 11417851 w 11417851"/>
              <a:gd name="connsiteY4" fmla="*/ 5915002 h 7510189"/>
              <a:gd name="connsiteX5" fmla="*/ 9825839 w 11417851"/>
              <a:gd name="connsiteY5" fmla="*/ 7507014 h 7510189"/>
              <a:gd name="connsiteX6" fmla="*/ 368327 w 11417851"/>
              <a:gd name="connsiteY6" fmla="*/ 7510189 h 7510189"/>
              <a:gd name="connsiteX7" fmla="*/ 365016 w 11417851"/>
              <a:gd name="connsiteY7" fmla="*/ 1740293 h 7510189"/>
              <a:gd name="connsiteX0" fmla="*/ 367331 w 11416991"/>
              <a:gd name="connsiteY0" fmla="*/ 1635518 h 7510189"/>
              <a:gd name="connsiteX1" fmla="*/ 399217 w 11416991"/>
              <a:gd name="connsiteY1" fmla="*/ 0 h 7510189"/>
              <a:gd name="connsiteX2" fmla="*/ 9824979 w 11416991"/>
              <a:gd name="connsiteY2" fmla="*/ 0 h 7510189"/>
              <a:gd name="connsiteX3" fmla="*/ 11416991 w 11416991"/>
              <a:gd name="connsiteY3" fmla="*/ 1592012 h 7510189"/>
              <a:gd name="connsiteX4" fmla="*/ 11416991 w 11416991"/>
              <a:gd name="connsiteY4" fmla="*/ 5915002 h 7510189"/>
              <a:gd name="connsiteX5" fmla="*/ 9824979 w 11416991"/>
              <a:gd name="connsiteY5" fmla="*/ 7507014 h 7510189"/>
              <a:gd name="connsiteX6" fmla="*/ 367467 w 11416991"/>
              <a:gd name="connsiteY6" fmla="*/ 7510189 h 7510189"/>
              <a:gd name="connsiteX7" fmla="*/ 367331 w 11416991"/>
              <a:gd name="connsiteY7" fmla="*/ 1635518 h 7510189"/>
              <a:gd name="connsiteX0" fmla="*/ 0 w 11049660"/>
              <a:gd name="connsiteY0" fmla="*/ 1635518 h 7510189"/>
              <a:gd name="connsiteX1" fmla="*/ 9457648 w 11049660"/>
              <a:gd name="connsiteY1" fmla="*/ 0 h 7510189"/>
              <a:gd name="connsiteX2" fmla="*/ 11049660 w 11049660"/>
              <a:gd name="connsiteY2" fmla="*/ 1592012 h 7510189"/>
              <a:gd name="connsiteX3" fmla="*/ 11049660 w 11049660"/>
              <a:gd name="connsiteY3" fmla="*/ 5915002 h 7510189"/>
              <a:gd name="connsiteX4" fmla="*/ 9457648 w 11049660"/>
              <a:gd name="connsiteY4" fmla="*/ 7507014 h 7510189"/>
              <a:gd name="connsiteX5" fmla="*/ 136 w 11049660"/>
              <a:gd name="connsiteY5" fmla="*/ 7510189 h 7510189"/>
              <a:gd name="connsiteX6" fmla="*/ 0 w 11049660"/>
              <a:gd name="connsiteY6" fmla="*/ 1635518 h 7510189"/>
              <a:gd name="connsiteX0" fmla="*/ 0 w 11052835"/>
              <a:gd name="connsiteY0" fmla="*/ 1635518 h 7510189"/>
              <a:gd name="connsiteX1" fmla="*/ 9457648 w 11052835"/>
              <a:gd name="connsiteY1" fmla="*/ 0 h 7510189"/>
              <a:gd name="connsiteX2" fmla="*/ 11052835 w 11052835"/>
              <a:gd name="connsiteY2" fmla="*/ 1636462 h 7510189"/>
              <a:gd name="connsiteX3" fmla="*/ 11049660 w 11052835"/>
              <a:gd name="connsiteY3" fmla="*/ 5915002 h 7510189"/>
              <a:gd name="connsiteX4" fmla="*/ 9457648 w 11052835"/>
              <a:gd name="connsiteY4" fmla="*/ 7507014 h 7510189"/>
              <a:gd name="connsiteX5" fmla="*/ 136 w 11052835"/>
              <a:gd name="connsiteY5" fmla="*/ 7510189 h 7510189"/>
              <a:gd name="connsiteX6" fmla="*/ 0 w 11052835"/>
              <a:gd name="connsiteY6" fmla="*/ 1635518 h 7510189"/>
              <a:gd name="connsiteX0" fmla="*/ 0 w 11052835"/>
              <a:gd name="connsiteY0" fmla="*/ 1635518 h 7510189"/>
              <a:gd name="connsiteX1" fmla="*/ 9457648 w 11052835"/>
              <a:gd name="connsiteY1" fmla="*/ 0 h 7510189"/>
              <a:gd name="connsiteX2" fmla="*/ 11052835 w 11052835"/>
              <a:gd name="connsiteY2" fmla="*/ 1636462 h 7510189"/>
              <a:gd name="connsiteX3" fmla="*/ 11049660 w 11052835"/>
              <a:gd name="connsiteY3" fmla="*/ 5915002 h 7510189"/>
              <a:gd name="connsiteX4" fmla="*/ 9457648 w 11052835"/>
              <a:gd name="connsiteY4" fmla="*/ 7507014 h 7510189"/>
              <a:gd name="connsiteX5" fmla="*/ 136 w 11052835"/>
              <a:gd name="connsiteY5" fmla="*/ 7510189 h 7510189"/>
              <a:gd name="connsiteX6" fmla="*/ 0 w 11052835"/>
              <a:gd name="connsiteY6" fmla="*/ 1635518 h 7510189"/>
              <a:gd name="connsiteX0" fmla="*/ 0 w 11052835"/>
              <a:gd name="connsiteY0" fmla="*/ 638023 h 6512694"/>
              <a:gd name="connsiteX1" fmla="*/ 11052835 w 11052835"/>
              <a:gd name="connsiteY1" fmla="*/ 638967 h 6512694"/>
              <a:gd name="connsiteX2" fmla="*/ 11049660 w 11052835"/>
              <a:gd name="connsiteY2" fmla="*/ 4917507 h 6512694"/>
              <a:gd name="connsiteX3" fmla="*/ 9457648 w 11052835"/>
              <a:gd name="connsiteY3" fmla="*/ 6509519 h 6512694"/>
              <a:gd name="connsiteX4" fmla="*/ 136 w 11052835"/>
              <a:gd name="connsiteY4" fmla="*/ 6512694 h 6512694"/>
              <a:gd name="connsiteX5" fmla="*/ 0 w 11052835"/>
              <a:gd name="connsiteY5" fmla="*/ 638023 h 6512694"/>
              <a:gd name="connsiteX0" fmla="*/ 0 w 11052835"/>
              <a:gd name="connsiteY0" fmla="*/ 315829 h 6190500"/>
              <a:gd name="connsiteX1" fmla="*/ 11052835 w 11052835"/>
              <a:gd name="connsiteY1" fmla="*/ 316773 h 6190500"/>
              <a:gd name="connsiteX2" fmla="*/ 11049660 w 11052835"/>
              <a:gd name="connsiteY2" fmla="*/ 4595313 h 6190500"/>
              <a:gd name="connsiteX3" fmla="*/ 9457648 w 11052835"/>
              <a:gd name="connsiteY3" fmla="*/ 6187325 h 6190500"/>
              <a:gd name="connsiteX4" fmla="*/ 136 w 11052835"/>
              <a:gd name="connsiteY4" fmla="*/ 6190500 h 6190500"/>
              <a:gd name="connsiteX5" fmla="*/ 0 w 11052835"/>
              <a:gd name="connsiteY5" fmla="*/ 315829 h 6190500"/>
              <a:gd name="connsiteX0" fmla="*/ 0 w 11056010"/>
              <a:gd name="connsiteY0" fmla="*/ 315829 h 6190500"/>
              <a:gd name="connsiteX1" fmla="*/ 11056010 w 11056010"/>
              <a:gd name="connsiteY1" fmla="*/ 316773 h 6190500"/>
              <a:gd name="connsiteX2" fmla="*/ 11052835 w 11056010"/>
              <a:gd name="connsiteY2" fmla="*/ 4595313 h 6190500"/>
              <a:gd name="connsiteX3" fmla="*/ 9460823 w 11056010"/>
              <a:gd name="connsiteY3" fmla="*/ 6187325 h 6190500"/>
              <a:gd name="connsiteX4" fmla="*/ 3311 w 11056010"/>
              <a:gd name="connsiteY4" fmla="*/ 6190500 h 6190500"/>
              <a:gd name="connsiteX5" fmla="*/ 0 w 11056010"/>
              <a:gd name="connsiteY5" fmla="*/ 315829 h 6190500"/>
              <a:gd name="connsiteX0" fmla="*/ 0 w 11056010"/>
              <a:gd name="connsiteY0" fmla="*/ 0 h 5874671"/>
              <a:gd name="connsiteX1" fmla="*/ 11056010 w 11056010"/>
              <a:gd name="connsiteY1" fmla="*/ 944 h 5874671"/>
              <a:gd name="connsiteX2" fmla="*/ 11052835 w 11056010"/>
              <a:gd name="connsiteY2" fmla="*/ 4279484 h 5874671"/>
              <a:gd name="connsiteX3" fmla="*/ 9460823 w 11056010"/>
              <a:gd name="connsiteY3" fmla="*/ 5871496 h 5874671"/>
              <a:gd name="connsiteX4" fmla="*/ 3311 w 11056010"/>
              <a:gd name="connsiteY4" fmla="*/ 5874671 h 5874671"/>
              <a:gd name="connsiteX5" fmla="*/ 0 w 11056010"/>
              <a:gd name="connsiteY5" fmla="*/ 0 h 587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6010" h="5874671">
                <a:moveTo>
                  <a:pt x="0" y="0"/>
                </a:moveTo>
                <a:lnTo>
                  <a:pt x="11056010" y="944"/>
                </a:lnTo>
                <a:cubicBezTo>
                  <a:pt x="11054952" y="1427124"/>
                  <a:pt x="11053893" y="2853304"/>
                  <a:pt x="11052835" y="4279484"/>
                </a:cubicBezTo>
                <a:cubicBezTo>
                  <a:pt x="11052835" y="5158728"/>
                  <a:pt x="10340067" y="5871496"/>
                  <a:pt x="9460823" y="5871496"/>
                </a:cubicBezTo>
                <a:lnTo>
                  <a:pt x="3311" y="5874671"/>
                </a:lnTo>
                <a:cubicBezTo>
                  <a:pt x="10832" y="4564301"/>
                  <a:pt x="0" y="1251169"/>
                  <a:pt x="0" y="0"/>
                </a:cubicBezTo>
                <a:close/>
              </a:path>
            </a:pathLst>
          </a:custGeom>
          <a:solidFill>
            <a:srgbClr val="CCCCCC">
              <a:alpha val="72170"/>
            </a:srgbClr>
          </a:solidFill>
        </p:spPr>
        <p:txBody>
          <a:bodyPr vert="horz" lIns="0" tIns="45720" rIns="0" bIns="0" rtlCol="0" anchor="ctr" anchorCtr="0">
            <a:noAutofit/>
          </a:bodyPr>
          <a:lstStyle>
            <a:lvl1pPr marL="0" indent="0" algn="ctr">
              <a:buNone/>
              <a:defRPr lang="en-US" sz="1801" dirty="0">
                <a:solidFill>
                  <a:schemeClr val="tx1"/>
                </a:solidFill>
              </a:defRPr>
            </a:lvl1pPr>
          </a:lstStyle>
          <a:p>
            <a:pPr lvl="0" algn="ctr"/>
            <a:r>
              <a:rPr lang="en-US"/>
              <a:t>Click icon to add picture</a:t>
            </a:r>
          </a:p>
        </p:txBody>
      </p:sp>
      <p:sp>
        <p:nvSpPr>
          <p:cNvPr id="2" name="Title 1">
            <a:extLst>
              <a:ext uri="{FF2B5EF4-FFF2-40B4-BE49-F238E27FC236}">
                <a16:creationId xmlns:a16="http://schemas.microsoft.com/office/drawing/2014/main" id="{682DBF7A-0630-3046-AB0B-AA90798E5CF5}"/>
              </a:ext>
            </a:extLst>
          </p:cNvPr>
          <p:cNvSpPr>
            <a:spLocks noGrp="1"/>
          </p:cNvSpPr>
          <p:nvPr>
            <p:ph type="ctrTitle" hasCustomPrompt="1"/>
          </p:nvPr>
        </p:nvSpPr>
        <p:spPr>
          <a:xfrm>
            <a:off x="420624" y="309832"/>
            <a:ext cx="5522976" cy="594360"/>
          </a:xfrm>
        </p:spPr>
        <p:txBody>
          <a:bodyPr anchor="t" anchorCtr="0">
            <a:no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007210F8-5BCD-D840-882A-065B74A9C8A6}"/>
              </a:ext>
            </a:extLst>
          </p:cNvPr>
          <p:cNvSpPr>
            <a:spLocks noGrp="1"/>
          </p:cNvSpPr>
          <p:nvPr>
            <p:ph type="subTitle" idx="1" hasCustomPrompt="1"/>
          </p:nvPr>
        </p:nvSpPr>
        <p:spPr>
          <a:xfrm>
            <a:off x="420623" y="2258568"/>
            <a:ext cx="3829159" cy="1243584"/>
          </a:xfrm>
        </p:spPr>
        <p:txBody>
          <a:bodyPr lIns="0" rIns="0" bIns="0">
            <a:noAutofit/>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7F4CD83-135B-2B44-8A2B-2E62A41A0E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17698" y="6104446"/>
            <a:ext cx="881063" cy="493204"/>
          </a:xfrm>
          <a:prstGeom prst="rect">
            <a:avLst/>
          </a:prstGeom>
        </p:spPr>
      </p:pic>
    </p:spTree>
    <p:extLst>
      <p:ext uri="{BB962C8B-B14F-4D97-AF65-F5344CB8AC3E}">
        <p14:creationId xmlns:p14="http://schemas.microsoft.com/office/powerpoint/2010/main" val="4138362996"/>
      </p:ext>
    </p:extLst>
  </p:cSld>
  <p:clrMapOvr>
    <a:masterClrMapping/>
  </p:clrMapOvr>
  <mc:AlternateContent xmlns:mc="http://schemas.openxmlformats.org/markup-compatibility/2006" xmlns:p14="http://schemas.microsoft.com/office/powerpoint/2010/main">
    <mc:Choice Requires="p14">
      <p:transition spd="slow" p14:dur="11750"/>
    </mc:Choice>
    <mc:Fallback xmlns="">
      <p:transition spd="slow"/>
    </mc:Fallback>
  </mc:AlternateContent>
  <p:extLst>
    <p:ext uri="{DCECCB84-F9BA-43D5-87BE-67443E8EF086}">
      <p15:sldGuideLst xmlns:p15="http://schemas.microsoft.com/office/powerpoint/2012/main">
        <p15:guide id="1" orient="horz" pos="3702"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A79849-CEA9-954F-A7AC-4B237A8ABE65}"/>
              </a:ext>
            </a:extLst>
          </p:cNvPr>
          <p:cNvSpPr>
            <a:spLocks noGrp="1"/>
          </p:cNvSpPr>
          <p:nvPr>
            <p:ph type="title"/>
          </p:nvPr>
        </p:nvSpPr>
        <p:spPr>
          <a:xfrm>
            <a:off x="411480" y="356401"/>
            <a:ext cx="11365992" cy="59436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7F2C8FF8-7223-7E4E-B6DF-8223A5D803A5}"/>
              </a:ext>
            </a:extLst>
          </p:cNvPr>
          <p:cNvSpPr>
            <a:spLocks noGrp="1"/>
          </p:cNvSpPr>
          <p:nvPr>
            <p:ph type="body" idx="1"/>
          </p:nvPr>
        </p:nvSpPr>
        <p:spPr>
          <a:xfrm>
            <a:off x="419100" y="1714500"/>
            <a:ext cx="11353800" cy="4462463"/>
          </a:xfrm>
          <a:prstGeom prst="rect">
            <a:avLst/>
          </a:prstGeom>
        </p:spPr>
        <p:txBody>
          <a:bodyPr vert="horz" lIns="0" tIns="45720" rIns="0" bIns="45720" rtlCol="0">
            <a:noAutofit/>
          </a:bodyPr>
          <a:lstStyle/>
          <a:p>
            <a:pPr marL="0" lvl="0" indent="0" algn="l" defTabSz="228623" rtl="0" eaLnBrk="1" latinLnBrk="0" hangingPunct="1">
              <a:spcBef>
                <a:spcPts val="1200"/>
              </a:spcBef>
              <a:spcAft>
                <a:spcPts val="600"/>
              </a:spcAft>
              <a:buFont typeface="Sage Text" panose="02010503040201060103" pitchFamily="50" charset="0"/>
              <a:buNone/>
            </a:pPr>
            <a:r>
              <a:rPr lang="en-US"/>
              <a:t>Click to edit Master text styles</a:t>
            </a:r>
          </a:p>
          <a:p>
            <a:pPr marL="0" lvl="1" indent="0" algn="l" defTabSz="228623" rtl="0" eaLnBrk="1" latinLnBrk="0" hangingPunct="1">
              <a:spcBef>
                <a:spcPts val="1200"/>
              </a:spcBef>
              <a:spcAft>
                <a:spcPts val="600"/>
              </a:spcAft>
              <a:buFont typeface="Sage Text" panose="02010503040201060103" pitchFamily="50" charset="0"/>
              <a:buNone/>
            </a:pPr>
            <a:r>
              <a:rPr lang="en-US"/>
              <a:t>Second level</a:t>
            </a:r>
          </a:p>
          <a:p>
            <a:pPr marL="0" lvl="2" indent="0" algn="l" defTabSz="228623" rtl="0" eaLnBrk="1" latinLnBrk="0" hangingPunct="1">
              <a:spcBef>
                <a:spcPts val="1200"/>
              </a:spcBef>
              <a:spcAft>
                <a:spcPts val="600"/>
              </a:spcAft>
              <a:buFont typeface="Sage Text" panose="02010503040201060103" pitchFamily="50" charset="0"/>
              <a:buNone/>
            </a:pPr>
            <a:r>
              <a:rPr lang="en-US"/>
              <a:t>Third level</a:t>
            </a:r>
          </a:p>
          <a:p>
            <a:pPr marL="0" lvl="3" indent="0" algn="l" defTabSz="228623" rtl="0" eaLnBrk="1" latinLnBrk="0" hangingPunct="1">
              <a:spcBef>
                <a:spcPts val="1200"/>
              </a:spcBef>
              <a:spcAft>
                <a:spcPts val="600"/>
              </a:spcAft>
              <a:buFont typeface="Sage Text" panose="02010503040201060103" pitchFamily="50" charset="0"/>
              <a:buNone/>
            </a:pPr>
            <a:r>
              <a:rPr lang="en-US"/>
              <a:t>Fourth level</a:t>
            </a:r>
          </a:p>
          <a:p>
            <a:pPr marL="0" lvl="4" indent="0" algn="l" defTabSz="228623" rtl="0" eaLnBrk="1" latinLnBrk="0" hangingPunct="1">
              <a:spcBef>
                <a:spcPts val="1200"/>
              </a:spcBef>
              <a:spcAft>
                <a:spcPts val="600"/>
              </a:spcAft>
              <a:buFont typeface="Sage Text" panose="02010503040201060103" pitchFamily="50" charset="0"/>
              <a:buNone/>
            </a:pPr>
            <a:r>
              <a:rPr lang="en-US"/>
              <a:t>Fifth level</a:t>
            </a:r>
          </a:p>
        </p:txBody>
      </p:sp>
      <p:sp>
        <p:nvSpPr>
          <p:cNvPr id="6" name="Slide Number Placeholder 5">
            <a:extLst>
              <a:ext uri="{FF2B5EF4-FFF2-40B4-BE49-F238E27FC236}">
                <a16:creationId xmlns:a16="http://schemas.microsoft.com/office/drawing/2014/main" id="{E2C6E03B-B244-104E-BEF4-4E2FA17FAE7B}"/>
              </a:ext>
            </a:extLst>
          </p:cNvPr>
          <p:cNvSpPr>
            <a:spLocks noGrp="1"/>
          </p:cNvSpPr>
          <p:nvPr>
            <p:ph type="sldNum" sz="quarter" idx="4"/>
          </p:nvPr>
        </p:nvSpPr>
        <p:spPr>
          <a:xfrm>
            <a:off x="11033125" y="6363843"/>
            <a:ext cx="832612" cy="365125"/>
          </a:xfrm>
          <a:prstGeom prst="rect">
            <a:avLst/>
          </a:prstGeom>
        </p:spPr>
        <p:txBody>
          <a:bodyPr vert="horz" lIns="91440" tIns="45720" rIns="91440" bIns="45720" rtlCol="0" anchor="ctr"/>
          <a:lstStyle>
            <a:lvl1pPr marL="0" marR="0" indent="0" algn="r" defTabSz="412791" rtl="0" fontAlgn="auto" latinLnBrk="0" hangingPunct="0">
              <a:lnSpc>
                <a:spcPct val="100000"/>
              </a:lnSpc>
              <a:spcBef>
                <a:spcPts val="0"/>
              </a:spcBef>
              <a:spcAft>
                <a:spcPts val="0"/>
              </a:spcAft>
              <a:buClrTx/>
              <a:buSzTx/>
              <a:buFontTx/>
              <a:buNone/>
              <a:tabLst/>
              <a:defRPr kumimoji="0" lang="en-US" sz="900" b="0" i="0" u="none" strike="noStrike" cap="none" spc="0" normalizeH="0" baseline="0" smtClean="0">
                <a:ln>
                  <a:noFill/>
                </a:ln>
                <a:solidFill>
                  <a:schemeClr val="tx2"/>
                </a:solidFill>
                <a:effectLst/>
                <a:uFillTx/>
                <a:latin typeface="Sage Text Light" panose="02010303040201060103" pitchFamily="2" charset="77"/>
                <a:ea typeface="Sage Text" panose="02010503040201060103" pitchFamily="50" charset="0"/>
                <a:cs typeface="Sage Text" panose="02010503040201060103" pitchFamily="50" charset="0"/>
                <a:sym typeface="Sage Text" panose="02010503040201060103" pitchFamily="50" charset="0"/>
              </a:defRPr>
            </a:lvl1pPr>
          </a:lstStyle>
          <a:p>
            <a:r>
              <a:rPr lang="en-US"/>
              <a:t>Page </a:t>
            </a:r>
            <a:fld id="{888928BD-9DD5-4B49-B597-3FD2BD4272DD}" type="slidenum">
              <a:rPr smtClean="0"/>
              <a:pPr/>
              <a:t>‹#›</a:t>
            </a:fld>
            <a:endParaRPr/>
          </a:p>
        </p:txBody>
      </p:sp>
      <p:pic>
        <p:nvPicPr>
          <p:cNvPr id="7" name="Picture 6">
            <a:extLst>
              <a:ext uri="{FF2B5EF4-FFF2-40B4-BE49-F238E27FC236}">
                <a16:creationId xmlns:a16="http://schemas.microsoft.com/office/drawing/2014/main" id="{2279AB74-5C78-464A-8D7C-9E04A80E796E}"/>
              </a:ext>
            </a:extLst>
          </p:cNvPr>
          <p:cNvPicPr>
            <a:picLocks noChangeAspect="1"/>
          </p:cNvPicPr>
          <p:nvPr userDrawn="1"/>
        </p:nvPicPr>
        <p:blipFill>
          <a:blip r:embed="rId60" cstate="screen">
            <a:extLst>
              <a:ext uri="{28A0092B-C50C-407E-A947-70E740481C1C}">
                <a14:useLocalDpi xmlns:a14="http://schemas.microsoft.com/office/drawing/2010/main"/>
              </a:ext>
            </a:extLst>
          </a:blip>
          <a:srcRect/>
          <a:stretch/>
        </p:blipFill>
        <p:spPr>
          <a:xfrm>
            <a:off x="417698" y="6364150"/>
            <a:ext cx="597151" cy="334275"/>
          </a:xfrm>
          <a:prstGeom prst="rect">
            <a:avLst/>
          </a:prstGeom>
        </p:spPr>
      </p:pic>
      <p:sp>
        <p:nvSpPr>
          <p:cNvPr id="9" name="TextBox 8">
            <a:extLst>
              <a:ext uri="{FF2B5EF4-FFF2-40B4-BE49-F238E27FC236}">
                <a16:creationId xmlns:a16="http://schemas.microsoft.com/office/drawing/2014/main" id="{BC2CB362-2A35-B340-BB2E-3C8352599C6A}"/>
              </a:ext>
            </a:extLst>
          </p:cNvPr>
          <p:cNvSpPr txBox="1"/>
          <p:nvPr userDrawn="1"/>
        </p:nvSpPr>
        <p:spPr>
          <a:xfrm>
            <a:off x="4495384" y="6434175"/>
            <a:ext cx="3201234" cy="230832"/>
          </a:xfrm>
          <a:prstGeom prst="rect">
            <a:avLst/>
          </a:prstGeom>
          <a:noFill/>
        </p:spPr>
        <p:txBody>
          <a:bodyPr wrap="square" lIns="0" rIns="0" rtlCol="0">
            <a:spAutoFit/>
          </a:bodyPr>
          <a:lstStyle/>
          <a:p>
            <a:pPr algn="ctr" defTabSz="412667" hangingPunct="0"/>
            <a:r>
              <a:rPr lang="en-GB" sz="900" kern="0">
                <a:solidFill>
                  <a:srgbClr val="00D638"/>
                </a:solidFill>
                <a:latin typeface="Sage Text Light" panose="02010303040201060103" pitchFamily="2" charset="77"/>
                <a:cs typeface="Sage Text" panose="02010503040201060103" pitchFamily="50" charset="0"/>
                <a:sym typeface="Sage Text" panose="02010503040201060103" pitchFamily="50" charset="0"/>
              </a:rPr>
              <a:t>© 2022 The Sage Group plc, or its licensors. All rights reserved.</a:t>
            </a:r>
          </a:p>
        </p:txBody>
      </p:sp>
    </p:spTree>
    <p:extLst>
      <p:ext uri="{BB962C8B-B14F-4D97-AF65-F5344CB8AC3E}">
        <p14:creationId xmlns:p14="http://schemas.microsoft.com/office/powerpoint/2010/main" val="406175104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88" r:id="rId13"/>
    <p:sldLayoutId id="2147483650"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71" r:id="rId28"/>
    <p:sldLayoutId id="2147483687" r:id="rId29"/>
    <p:sldLayoutId id="2147483689" r:id="rId30"/>
    <p:sldLayoutId id="2147483712" r:id="rId31"/>
    <p:sldLayoutId id="2147483690" r:id="rId32"/>
    <p:sldLayoutId id="2147483691" r:id="rId33"/>
    <p:sldLayoutId id="2147483693" r:id="rId34"/>
    <p:sldLayoutId id="2147483692"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672" r:id="rId48"/>
    <p:sldLayoutId id="2147483706" r:id="rId49"/>
    <p:sldLayoutId id="2147483707" r:id="rId50"/>
    <p:sldLayoutId id="2147483708" r:id="rId51"/>
    <p:sldLayoutId id="2147483710" r:id="rId52"/>
    <p:sldLayoutId id="2147483711" r:id="rId53"/>
    <p:sldLayoutId id="2147483709" r:id="rId54"/>
    <p:sldLayoutId id="2147483713" r:id="rId55"/>
    <p:sldLayoutId id="2147483714" r:id="rId56"/>
    <p:sldLayoutId id="2147483716" r:id="rId57"/>
    <p:sldLayoutId id="2147483717" r:id="rId58"/>
  </p:sldLayoutIdLst>
  <mc:AlternateContent xmlns:mc="http://schemas.openxmlformats.org/markup-compatibility/2006" xmlns:p14="http://schemas.microsoft.com/office/powerpoint/2010/main">
    <mc:Choice Requires="p14">
      <p:transition spd="slow" p14:dur="11750"/>
    </mc:Choice>
    <mc:Fallback xmlns="">
      <p:transition spd="slow"/>
    </mc:Fallback>
  </mc:AlternateContent>
  <p:hf hdr="0" ftr="0" dt="0"/>
  <p:txStyles>
    <p:titleStyle>
      <a:lvl1pPr algn="l" defTabSz="914400" rtl="0" eaLnBrk="1" latinLnBrk="0" hangingPunct="1">
        <a:lnSpc>
          <a:spcPct val="90000"/>
        </a:lnSpc>
        <a:spcBef>
          <a:spcPct val="0"/>
        </a:spcBef>
        <a:buNone/>
        <a:defRPr sz="4000" b="0" i="0" kern="1200">
          <a:solidFill>
            <a:schemeClr val="bg1"/>
          </a:solidFill>
          <a:latin typeface="Sage Headline Black" panose="02010A03040201060103" pitchFamily="2" charset="77"/>
          <a:ea typeface="+mj-ea"/>
          <a:cs typeface="+mj-cs"/>
        </a:defRPr>
      </a:lvl1pPr>
    </p:titleStyle>
    <p:bodyStyle>
      <a:lvl1pPr marL="228600" indent="-228600" algn="l" defTabSz="914400" rtl="0" eaLnBrk="1" latinLnBrk="0" hangingPunct="1">
        <a:lnSpc>
          <a:spcPct val="100000"/>
        </a:lnSpc>
        <a:spcBef>
          <a:spcPts val="1000"/>
        </a:spcBef>
        <a:buFont typeface="Sage Text" panose="02010503040201060103" pitchFamily="50" charset="0"/>
        <a:buChar char="•"/>
        <a:defRPr lang="en-US" sz="2001" b="0" i="0" kern="1200" dirty="0" smtClean="0">
          <a:solidFill>
            <a:schemeClr val="bg1"/>
          </a:solidFill>
          <a:latin typeface="Sage Text" panose="02010503040201060103" pitchFamily="2" charset="77"/>
          <a:ea typeface="+mn-ea"/>
          <a:cs typeface="+mn-cs"/>
        </a:defRPr>
      </a:lvl1pPr>
      <a:lvl2pPr marL="342900" indent="-342900" algn="l" defTabSz="914400" rtl="0" eaLnBrk="1" latinLnBrk="0" hangingPunct="1">
        <a:lnSpc>
          <a:spcPct val="100000"/>
        </a:lnSpc>
        <a:spcBef>
          <a:spcPts val="500"/>
        </a:spcBef>
        <a:buFont typeface="Sage Text" panose="02010503040201060103" pitchFamily="50" charset="0"/>
        <a:buChar char="•"/>
        <a:defRPr lang="en-US" sz="2001" b="0" i="0" kern="1200" dirty="0" smtClean="0">
          <a:solidFill>
            <a:schemeClr val="bg1"/>
          </a:solidFill>
          <a:latin typeface="Sage Text" panose="02010503040201060103" pitchFamily="2" charset="77"/>
          <a:ea typeface="+mn-ea"/>
          <a:cs typeface="+mn-cs"/>
        </a:defRPr>
      </a:lvl2pPr>
      <a:lvl3pPr marL="685800" indent="-342900" algn="l" defTabSz="914400" rtl="0" eaLnBrk="1" latinLnBrk="0" hangingPunct="1">
        <a:lnSpc>
          <a:spcPct val="100000"/>
        </a:lnSpc>
        <a:spcBef>
          <a:spcPts val="500"/>
        </a:spcBef>
        <a:buFont typeface="Sage Text" panose="02010503040201060103" pitchFamily="50" charset="0"/>
        <a:buChar char="•"/>
        <a:defRPr lang="en-US" sz="1801" b="0" i="0" kern="1200" dirty="0" smtClean="0">
          <a:solidFill>
            <a:schemeClr val="bg1"/>
          </a:solidFill>
          <a:latin typeface="Sage Text" panose="02010503040201060103" pitchFamily="2" charset="77"/>
          <a:ea typeface="+mn-ea"/>
          <a:cs typeface="+mn-cs"/>
        </a:defRPr>
      </a:lvl3pPr>
      <a:lvl4pPr marL="974725" indent="-285750" algn="l" defTabSz="914400" rtl="0" eaLnBrk="1" latinLnBrk="0" hangingPunct="1">
        <a:lnSpc>
          <a:spcPct val="100000"/>
        </a:lnSpc>
        <a:spcBef>
          <a:spcPts val="500"/>
        </a:spcBef>
        <a:buFont typeface="Sage Text" panose="02010503040201060103" pitchFamily="50" charset="0"/>
        <a:buChar char="•"/>
        <a:defRPr lang="en-US" sz="1600" b="0" i="0" kern="1200" dirty="0" smtClean="0">
          <a:solidFill>
            <a:schemeClr val="bg1"/>
          </a:solidFill>
          <a:latin typeface="Sage Text" panose="02010503040201060103" pitchFamily="2" charset="77"/>
          <a:ea typeface="+mn-ea"/>
          <a:cs typeface="+mn-cs"/>
        </a:defRPr>
      </a:lvl4pPr>
      <a:lvl5pPr marL="1314450" indent="-285750" algn="l" defTabSz="914400" rtl="0" eaLnBrk="1" latinLnBrk="0" hangingPunct="1">
        <a:lnSpc>
          <a:spcPct val="100000"/>
        </a:lnSpc>
        <a:spcBef>
          <a:spcPts val="500"/>
        </a:spcBef>
        <a:buFont typeface="Sage Text" panose="02010503040201060103" pitchFamily="50" charset="0"/>
        <a:buChar char="•"/>
        <a:defRPr lang="en-US" sz="1400" b="0" i="0" kern="1200" dirty="0">
          <a:solidFill>
            <a:schemeClr val="bg1"/>
          </a:solidFill>
          <a:latin typeface="Sage Text" panose="02010503040201060103" pitchFamily="2" charset="77"/>
          <a:ea typeface="+mn-ea"/>
          <a:cs typeface="+mn-cs"/>
        </a:defRPr>
      </a:lvl5pPr>
      <a:lvl6pPr marL="2514600" indent="-228600" algn="l" defTabSz="914400" rtl="0" eaLnBrk="1" latinLnBrk="0" hangingPunct="1">
        <a:lnSpc>
          <a:spcPct val="90000"/>
        </a:lnSpc>
        <a:spcBef>
          <a:spcPts val="500"/>
        </a:spcBef>
        <a:buFont typeface="Sage Text" panose="02010503040201060103" pitchFamily="50"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Sage Text" panose="02010503040201060103" pitchFamily="50"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Sage Text" panose="02010503040201060103" pitchFamily="50"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Sage Text" panose="02010503040201060103" pitchFamily="50"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264" userDrawn="1">
          <p15:clr>
            <a:srgbClr val="F26B43"/>
          </p15:clr>
        </p15:guide>
        <p15:guide id="3" pos="7416" userDrawn="1">
          <p15:clr>
            <a:srgbClr val="F26B43"/>
          </p15:clr>
        </p15:guide>
        <p15:guide id="4" pos="3048" userDrawn="1">
          <p15:clr>
            <a:srgbClr val="F26B43"/>
          </p15:clr>
        </p15:guide>
        <p15:guide id="5" pos="3744" userDrawn="1">
          <p15:clr>
            <a:srgbClr val="F26B43"/>
          </p15:clr>
        </p15:guide>
        <p15:guide id="6" orient="horz" pos="504" userDrawn="1">
          <p15:clr>
            <a:srgbClr val="F26B43"/>
          </p15:clr>
        </p15:guide>
        <p15:guide id="7" orient="horz" pos="888" userDrawn="1">
          <p15:clr>
            <a:srgbClr val="F26B43"/>
          </p15:clr>
        </p15:guide>
        <p15:guide id="8" orient="horz" pos="1080" userDrawn="1">
          <p15:clr>
            <a:srgbClr val="F26B43"/>
          </p15:clr>
        </p15:guide>
        <p15:guide id="9" orient="horz" pos="3912" userDrawn="1">
          <p15:clr>
            <a:srgbClr val="F26B43"/>
          </p15:clr>
        </p15:guide>
        <p15:guide id="10" orient="horz" pos="4152" userDrawn="1">
          <p15:clr>
            <a:srgbClr val="F26B43"/>
          </p15:clr>
        </p15:guide>
        <p15:guide id="11" orient="horz" pos="3504" userDrawn="1">
          <p15:clr>
            <a:srgbClr val="F26B43"/>
          </p15:clr>
        </p15:guide>
        <p15:guide id="12" pos="39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56.xml"/><Relationship Id="rId5" Type="http://schemas.openxmlformats.org/officeDocument/2006/relationships/hyperlink" Target="https://www.norming.com/page/36?index=Services" TargetMode="External"/><Relationship Id="rId4" Type="http://schemas.openxmlformats.org/officeDocument/2006/relationships/hyperlink" Target="https://www.flickr.com/photos/111692634@N04/16203259800"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5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5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58.xml"/><Relationship Id="rId5" Type="http://schemas.openxmlformats.org/officeDocument/2006/relationships/image" Target="../media/image41.jpe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58.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58.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58.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5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57.xml"/><Relationship Id="rId6" Type="http://schemas.openxmlformats.org/officeDocument/2006/relationships/image" Target="../media/image560.png"/><Relationship Id="rId5" Type="http://schemas.openxmlformats.org/officeDocument/2006/relationships/customXml" Target="../ink/ink1.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57.xml"/><Relationship Id="rId5" Type="http://schemas.openxmlformats.org/officeDocument/2006/relationships/image" Target="../media/image58.jpe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57.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57.xml"/><Relationship Id="rId6" Type="http://schemas.openxmlformats.org/officeDocument/2006/relationships/image" Target="../media/image660.png"/><Relationship Id="rId5" Type="http://schemas.openxmlformats.org/officeDocument/2006/relationships/customXml" Target="../ink/ink2.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57.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57.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57.xm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mailto:contact@erpadvanceasia.com" TargetMode="Externa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6.xml"/><Relationship Id="rId7" Type="http://schemas.openxmlformats.org/officeDocument/2006/relationships/image" Target="../media/image17.png"/><Relationship Id="rId2" Type="http://schemas.openxmlformats.org/officeDocument/2006/relationships/slideLayout" Target="../slideLayouts/slideLayout16.xml"/><Relationship Id="rId1" Type="http://schemas.openxmlformats.org/officeDocument/2006/relationships/tags" Target="../tags/tag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6.xml"/><Relationship Id="rId4" Type="http://schemas.openxmlformats.org/officeDocument/2006/relationships/hyperlink" Target="https://www.norming.com/page/30?index=Servic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6.xml"/><Relationship Id="rId4" Type="http://schemas.openxmlformats.org/officeDocument/2006/relationships/hyperlink" Target="https://www.norming.com/channel?pCateId=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25EBC-230C-B747-AE2E-671A85F571C6}"/>
              </a:ext>
            </a:extLst>
          </p:cNvPr>
          <p:cNvSpPr>
            <a:spLocks noGrp="1"/>
          </p:cNvSpPr>
          <p:nvPr>
            <p:ph type="ctrTitle"/>
          </p:nvPr>
        </p:nvSpPr>
        <p:spPr>
          <a:xfrm>
            <a:off x="420624" y="309832"/>
            <a:ext cx="5522976" cy="1948736"/>
          </a:xfrm>
        </p:spPr>
        <p:txBody>
          <a:bodyPr/>
          <a:lstStyle/>
          <a:p>
            <a:pPr algn="l"/>
            <a:br>
              <a:rPr lang="en-SG" sz="1800" b="0" i="0" u="none" strike="noStrike" baseline="0">
                <a:solidFill>
                  <a:srgbClr val="000000"/>
                </a:solidFill>
                <a:latin typeface="DM Sans 9pt 14pt"/>
              </a:rPr>
            </a:br>
            <a:r>
              <a:rPr lang="en-SG" sz="1800" b="0" i="0" u="none" strike="noStrike" baseline="0">
                <a:solidFill>
                  <a:srgbClr val="000000"/>
                </a:solidFill>
                <a:latin typeface="DM Sans 9pt 14pt"/>
              </a:rPr>
              <a:t> </a:t>
            </a:r>
            <a:br>
              <a:rPr lang="en-SG" sz="1800" b="0" i="0" u="none" strike="noStrike" baseline="0">
                <a:solidFill>
                  <a:srgbClr val="000000"/>
                </a:solidFill>
                <a:latin typeface="DM Sans 9pt 14pt"/>
              </a:rPr>
            </a:br>
            <a:br>
              <a:rPr lang="en-SG" sz="1800" b="0" i="0" u="none" strike="noStrike" baseline="0">
                <a:solidFill>
                  <a:srgbClr val="000000"/>
                </a:solidFill>
                <a:latin typeface="DM Sans 9pt 14pt"/>
              </a:rPr>
            </a:br>
            <a:br>
              <a:rPr lang="en-SG" sz="1800" b="0" i="0" u="none" strike="noStrike" baseline="0">
                <a:solidFill>
                  <a:srgbClr val="000000"/>
                </a:solidFill>
                <a:latin typeface="DM Sans 9pt 14pt"/>
              </a:rPr>
            </a:br>
            <a:br>
              <a:rPr lang="en-SG" sz="4000"/>
            </a:br>
            <a:r>
              <a:rPr lang="en-SG" sz="4000"/>
              <a:t>Transform Your Travel &amp; Expense Management with Norming Solutions for Sage 300</a:t>
            </a:r>
            <a:endParaRPr lang="en-US" sz="4000"/>
          </a:p>
        </p:txBody>
      </p:sp>
      <p:pic>
        <p:nvPicPr>
          <p:cNvPr id="7" name="Picture Placeholder 6" descr="Two people looking at a computer&#10;&#10;Description automatically generated with medium confidence">
            <a:extLst>
              <a:ext uri="{FF2B5EF4-FFF2-40B4-BE49-F238E27FC236}">
                <a16:creationId xmlns:a16="http://schemas.microsoft.com/office/drawing/2014/main" id="{A83BB814-8F03-DD4B-ACDA-E91A4F80A798}"/>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254749" y="0"/>
            <a:ext cx="5963085" cy="6858008"/>
          </a:xfrm>
        </p:spPr>
      </p:pic>
    </p:spTree>
    <p:extLst>
      <p:ext uri="{BB962C8B-B14F-4D97-AF65-F5344CB8AC3E}">
        <p14:creationId xmlns:p14="http://schemas.microsoft.com/office/powerpoint/2010/main" val="1366234387"/>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A83813C-6346-21C6-EBB2-40BC02EAD1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3DFE9-DDDD-76D5-6F73-6E8AD4304E4F}"/>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a:t>PRODUCT OVERVIEW</a:t>
            </a:r>
          </a:p>
        </p:txBody>
      </p:sp>
      <p:sp>
        <p:nvSpPr>
          <p:cNvPr id="5" name="Subtitle 4">
            <a:extLst>
              <a:ext uri="{FF2B5EF4-FFF2-40B4-BE49-F238E27FC236}">
                <a16:creationId xmlns:a16="http://schemas.microsoft.com/office/drawing/2014/main" id="{1B1D5807-115A-4A25-8AD4-F3877014722F}"/>
              </a:ext>
            </a:extLst>
          </p:cNvPr>
          <p:cNvSpPr>
            <a:spLocks noGrp="1"/>
          </p:cNvSpPr>
          <p:nvPr>
            <p:ph type="subTitle" idx="1"/>
          </p:nvPr>
        </p:nvSpPr>
        <p:spPr>
          <a:xfrm>
            <a:off x="435869" y="3824516"/>
            <a:ext cx="3659246" cy="2393403"/>
          </a:xfrm>
        </p:spPr>
        <p:txBody>
          <a:bodyPr vert="horz" lIns="91440" tIns="45720" rIns="91440" bIns="45720" rtlCol="0">
            <a:normAutofit/>
          </a:bodyPr>
          <a:lstStyle/>
          <a:p>
            <a:pPr>
              <a:lnSpc>
                <a:spcPct val="100000"/>
              </a:lnSpc>
              <a:spcBef>
                <a:spcPts val="1200"/>
              </a:spcBef>
              <a:spcAft>
                <a:spcPts val="200"/>
              </a:spcAft>
            </a:pPr>
            <a:r>
              <a:rPr lang="en-US" spc="200"/>
              <a:t>Norming Security Suite sets security at the transaction level, allowing certain users or user groups to access or process only specific types of transactions</a:t>
            </a:r>
            <a:r>
              <a:rPr lang="en-US" b="0" i="0">
                <a:effectLst/>
                <a:latin typeface="Roboto" panose="02000000000000000000" pitchFamily="2" charset="0"/>
              </a:rPr>
              <a:t>.</a:t>
            </a:r>
            <a:endParaRPr lang="en-US" spc="200"/>
          </a:p>
        </p:txBody>
      </p:sp>
      <p:sp>
        <p:nvSpPr>
          <p:cNvPr id="3" name="TextBox 2">
            <a:extLst>
              <a:ext uri="{FF2B5EF4-FFF2-40B4-BE49-F238E27FC236}">
                <a16:creationId xmlns:a16="http://schemas.microsoft.com/office/drawing/2014/main" id="{2D709840-915B-EB0A-EA20-4B9BB43ED8FA}"/>
              </a:ext>
            </a:extLst>
          </p:cNvPr>
          <p:cNvSpPr txBox="1"/>
          <p:nvPr/>
        </p:nvSpPr>
        <p:spPr>
          <a:xfrm>
            <a:off x="4946476" y="947992"/>
            <a:ext cx="5394302" cy="769441"/>
          </a:xfrm>
          <a:prstGeom prst="rect">
            <a:avLst/>
          </a:prstGeom>
          <a:noFill/>
        </p:spPr>
        <p:txBody>
          <a:bodyPr wrap="square" rtlCol="0">
            <a:spAutoFit/>
          </a:bodyPr>
          <a:lstStyle/>
          <a:p>
            <a:r>
              <a:rPr lang="en-SG" sz="4400" b="1" i="0">
                <a:solidFill>
                  <a:schemeClr val="bg1"/>
                </a:solidFill>
                <a:effectLst/>
                <a:latin typeface="+mj-lt"/>
              </a:rPr>
              <a:t>Security Suite</a:t>
            </a:r>
            <a:endParaRPr lang="en-SG" sz="4400" b="1">
              <a:solidFill>
                <a:schemeClr val="bg1"/>
              </a:solidFill>
              <a:latin typeface="+mj-lt"/>
            </a:endParaRPr>
          </a:p>
        </p:txBody>
      </p:sp>
      <p:pic>
        <p:nvPicPr>
          <p:cNvPr id="7" name="Picture 6" descr="A computer icons on a screen">
            <a:extLst>
              <a:ext uri="{FF2B5EF4-FFF2-40B4-BE49-F238E27FC236}">
                <a16:creationId xmlns:a16="http://schemas.microsoft.com/office/drawing/2014/main" id="{E1200ABD-39E1-8233-F4B7-8F795696C66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946476" y="1910951"/>
            <a:ext cx="6290695" cy="3145840"/>
          </a:xfrm>
          <a:prstGeom prst="rect">
            <a:avLst/>
          </a:prstGeom>
        </p:spPr>
      </p:pic>
      <p:graphicFrame>
        <p:nvGraphicFramePr>
          <p:cNvPr id="9" name="Table 8">
            <a:extLst>
              <a:ext uri="{FF2B5EF4-FFF2-40B4-BE49-F238E27FC236}">
                <a16:creationId xmlns:a16="http://schemas.microsoft.com/office/drawing/2014/main" id="{91E9E4FF-B37E-AC53-D7BF-3F8925E29C70}"/>
              </a:ext>
            </a:extLst>
          </p:cNvPr>
          <p:cNvGraphicFramePr>
            <a:graphicFrameLocks noGrp="1"/>
          </p:cNvGraphicFramePr>
          <p:nvPr/>
        </p:nvGraphicFramePr>
        <p:xfrm>
          <a:off x="4946476" y="5056791"/>
          <a:ext cx="6290694" cy="1142582"/>
        </p:xfrm>
        <a:graphic>
          <a:graphicData uri="http://schemas.openxmlformats.org/drawingml/2006/table">
            <a:tbl>
              <a:tblPr firstRow="1" bandRow="1">
                <a:tableStyleId>{BC89EF96-8CEA-46FF-86C4-4CE0E7609802}</a:tableStyleId>
              </a:tblPr>
              <a:tblGrid>
                <a:gridCol w="2096898">
                  <a:extLst>
                    <a:ext uri="{9D8B030D-6E8A-4147-A177-3AD203B41FA5}">
                      <a16:colId xmlns:a16="http://schemas.microsoft.com/office/drawing/2014/main" val="3880670466"/>
                    </a:ext>
                  </a:extLst>
                </a:gridCol>
                <a:gridCol w="2096898">
                  <a:extLst>
                    <a:ext uri="{9D8B030D-6E8A-4147-A177-3AD203B41FA5}">
                      <a16:colId xmlns:a16="http://schemas.microsoft.com/office/drawing/2014/main" val="1630506536"/>
                    </a:ext>
                  </a:extLst>
                </a:gridCol>
                <a:gridCol w="2096898">
                  <a:extLst>
                    <a:ext uri="{9D8B030D-6E8A-4147-A177-3AD203B41FA5}">
                      <a16:colId xmlns:a16="http://schemas.microsoft.com/office/drawing/2014/main" val="2756161072"/>
                    </a:ext>
                  </a:extLst>
                </a:gridCol>
              </a:tblGrid>
              <a:tr h="433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2000" b="0" i="0" kern="1200" normalizeH="0" baseline="0">
                          <a:solidFill>
                            <a:schemeClr val="accent2">
                              <a:lumMod val="75000"/>
                            </a:schemeClr>
                          </a:solidFill>
                          <a:effectLst>
                            <a:outerShdw blurRad="38100" dist="38100" dir="2700000" algn="tl">
                              <a:srgbClr val="000000">
                                <a:alpha val="43137"/>
                              </a:srgbClr>
                            </a:outerShdw>
                          </a:effectLst>
                          <a:latin typeface="+mn-lt"/>
                          <a:ea typeface="+mn-ea"/>
                          <a:cs typeface="+mn-cs"/>
                        </a:rPr>
                        <a:t>AP Security</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2000" b="0" i="0" kern="1200" normalizeH="0" baseline="0">
                          <a:solidFill>
                            <a:schemeClr val="accent2">
                              <a:lumMod val="75000"/>
                            </a:schemeClr>
                          </a:solidFill>
                          <a:effectLst>
                            <a:outerShdw blurRad="38100" dist="38100" dir="2700000" algn="tl">
                              <a:srgbClr val="000000">
                                <a:alpha val="43137"/>
                              </a:srgbClr>
                            </a:outerShdw>
                          </a:effectLst>
                          <a:latin typeface="+mn-lt"/>
                          <a:ea typeface="+mn-ea"/>
                          <a:cs typeface="+mn-cs"/>
                        </a:rPr>
                        <a:t>IC Security</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2000" b="0" i="0" kern="1200" normalizeH="0" baseline="0">
                          <a:solidFill>
                            <a:schemeClr val="accent2">
                              <a:lumMod val="75000"/>
                            </a:schemeClr>
                          </a:solidFill>
                          <a:effectLst>
                            <a:outerShdw blurRad="38100" dist="38100" dir="2700000" algn="tl">
                              <a:srgbClr val="000000">
                                <a:alpha val="43137"/>
                              </a:srgbClr>
                            </a:outerShdw>
                          </a:effectLst>
                          <a:latin typeface="+mn-lt"/>
                          <a:ea typeface="+mn-ea"/>
                          <a:cs typeface="+mn-cs"/>
                        </a:rPr>
                        <a:t>Purchase Security</a:t>
                      </a:r>
                    </a:p>
                  </a:txBody>
                  <a:tcPr>
                    <a:solidFill>
                      <a:schemeClr val="bg1"/>
                    </a:solidFill>
                  </a:tcPr>
                </a:tc>
                <a:extLst>
                  <a:ext uri="{0D108BD9-81ED-4DB2-BD59-A6C34878D82A}">
                    <a16:rowId xmlns:a16="http://schemas.microsoft.com/office/drawing/2014/main" val="1711154189"/>
                  </a:ext>
                </a:extLst>
              </a:tr>
              <a:tr h="4415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2000" b="0" i="0" kern="1200" normalizeH="0" baseline="0">
                          <a:solidFill>
                            <a:schemeClr val="accent2">
                              <a:lumMod val="75000"/>
                            </a:schemeClr>
                          </a:solidFill>
                          <a:effectLst>
                            <a:outerShdw blurRad="38100" dist="38100" dir="2700000" algn="tl">
                              <a:srgbClr val="000000">
                                <a:alpha val="43137"/>
                              </a:srgbClr>
                            </a:outerShdw>
                          </a:effectLst>
                          <a:latin typeface="+mn-lt"/>
                          <a:ea typeface="+mn-ea"/>
                          <a:cs typeface="+mn-cs"/>
                        </a:rPr>
                        <a:t>AR Security</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2000" b="0" i="0" kern="1200" normalizeH="0" baseline="0">
                          <a:solidFill>
                            <a:schemeClr val="accent2">
                              <a:lumMod val="75000"/>
                            </a:schemeClr>
                          </a:solidFill>
                          <a:effectLst>
                            <a:outerShdw blurRad="38100" dist="38100" dir="2700000" algn="tl">
                              <a:srgbClr val="000000">
                                <a:alpha val="43137"/>
                              </a:srgbClr>
                            </a:outerShdw>
                          </a:effectLst>
                          <a:latin typeface="+mn-lt"/>
                          <a:ea typeface="+mn-ea"/>
                          <a:cs typeface="+mn-cs"/>
                        </a:rPr>
                        <a:t>Sales Security</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2000" b="0" i="0" kern="1200" normalizeH="0" baseline="0">
                          <a:solidFill>
                            <a:schemeClr val="accent2">
                              <a:lumMod val="75000"/>
                            </a:schemeClr>
                          </a:solidFill>
                          <a:effectLst>
                            <a:outerShdw blurRad="38100" dist="38100" dir="2700000" algn="tl">
                              <a:srgbClr val="000000">
                                <a:alpha val="43137"/>
                              </a:srgbClr>
                            </a:outerShdw>
                          </a:effectLst>
                          <a:latin typeface="+mn-lt"/>
                          <a:ea typeface="+mn-ea"/>
                          <a:cs typeface="+mn-cs"/>
                        </a:rPr>
                        <a:t>Bank Security</a:t>
                      </a:r>
                    </a:p>
                  </a:txBody>
                  <a:tcPr>
                    <a:solidFill>
                      <a:schemeClr val="bg1"/>
                    </a:solidFill>
                  </a:tcPr>
                </a:tc>
                <a:extLst>
                  <a:ext uri="{0D108BD9-81ED-4DB2-BD59-A6C34878D82A}">
                    <a16:rowId xmlns:a16="http://schemas.microsoft.com/office/drawing/2014/main" val="32861214"/>
                  </a:ext>
                </a:extLst>
              </a:tr>
            </a:tbl>
          </a:graphicData>
        </a:graphic>
      </p:graphicFrame>
      <p:sp>
        <p:nvSpPr>
          <p:cNvPr id="6" name="TextBox 5">
            <a:extLst>
              <a:ext uri="{FF2B5EF4-FFF2-40B4-BE49-F238E27FC236}">
                <a16:creationId xmlns:a16="http://schemas.microsoft.com/office/drawing/2014/main" id="{7DEC82BF-2904-00C4-163E-0C4E82B64A6E}"/>
              </a:ext>
            </a:extLst>
          </p:cNvPr>
          <p:cNvSpPr txBox="1"/>
          <p:nvPr/>
        </p:nvSpPr>
        <p:spPr>
          <a:xfrm>
            <a:off x="494453" y="6217919"/>
            <a:ext cx="6096000" cy="369332"/>
          </a:xfrm>
          <a:prstGeom prst="rect">
            <a:avLst/>
          </a:prstGeom>
          <a:noFill/>
        </p:spPr>
        <p:txBody>
          <a:bodyPr wrap="square">
            <a:spAutoFit/>
          </a:bodyPr>
          <a:lstStyle/>
          <a:p>
            <a:r>
              <a:rPr lang="en-US" b="1">
                <a:hlinkClick r:id="rId5"/>
              </a:rPr>
              <a:t>Norming Security Suite</a:t>
            </a:r>
            <a:endParaRPr lang="en-SG" b="1"/>
          </a:p>
        </p:txBody>
      </p:sp>
    </p:spTree>
    <p:extLst>
      <p:ext uri="{BB962C8B-B14F-4D97-AF65-F5344CB8AC3E}">
        <p14:creationId xmlns:p14="http://schemas.microsoft.com/office/powerpoint/2010/main" val="1541719110"/>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40">
            <a:extLst>
              <a:ext uri="{FF2B5EF4-FFF2-40B4-BE49-F238E27FC236}">
                <a16:creationId xmlns:a16="http://schemas.microsoft.com/office/drawing/2014/main" id="{DB4C1B7A-2BB4-9A52-661D-2376A5DE3EB3}"/>
              </a:ext>
            </a:extLst>
          </p:cNvPr>
          <p:cNvSpPr>
            <a:spLocks noChangeAspect="1" noChangeArrowheads="1"/>
          </p:cNvSpPr>
          <p:nvPr/>
        </p:nvSpPr>
        <p:spPr bwMode="auto">
          <a:xfrm>
            <a:off x="5210710" y="3576325"/>
            <a:ext cx="1165726" cy="1140030"/>
          </a:xfrm>
          <a:prstGeom prst="ellipse">
            <a:avLst/>
          </a:prstGeom>
          <a:solidFill>
            <a:schemeClr val="tx2"/>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ea typeface="+mn-ea"/>
                <a:cs typeface="+mn-cs"/>
              </a:rPr>
              <a:t>General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1"/>
                </a:solidFill>
                <a:effectLst/>
                <a:uLnTx/>
                <a:uFillTx/>
                <a:ea typeface="+mn-ea"/>
                <a:cs typeface="+mn-cs"/>
              </a:rPr>
              <a:t>Ledger</a:t>
            </a:r>
            <a:endParaRPr kumimoji="0" lang="en-GB" sz="1200" b="1" i="0" u="none" strike="noStrike" kern="1200" cap="none" spc="0" normalizeH="0" baseline="0" noProof="0">
              <a:ln>
                <a:noFill/>
              </a:ln>
              <a:solidFill>
                <a:schemeClr val="tx1"/>
              </a:solidFill>
              <a:effectLst/>
              <a:uLnTx/>
              <a:uFillTx/>
              <a:ea typeface="+mn-ea"/>
              <a:cs typeface="+mn-cs"/>
            </a:endParaRPr>
          </a:p>
        </p:txBody>
      </p:sp>
      <p:sp>
        <p:nvSpPr>
          <p:cNvPr id="14" name="Oval 41">
            <a:extLst>
              <a:ext uri="{FF2B5EF4-FFF2-40B4-BE49-F238E27FC236}">
                <a16:creationId xmlns:a16="http://schemas.microsoft.com/office/drawing/2014/main" id="{7744FB2F-E36C-5E45-4A4E-B8238C80F385}"/>
              </a:ext>
            </a:extLst>
          </p:cNvPr>
          <p:cNvSpPr>
            <a:spLocks noChangeAspect="1" noChangeArrowheads="1"/>
          </p:cNvSpPr>
          <p:nvPr/>
        </p:nvSpPr>
        <p:spPr bwMode="auto">
          <a:xfrm>
            <a:off x="3350393" y="5171633"/>
            <a:ext cx="1113668" cy="1140030"/>
          </a:xfrm>
          <a:prstGeom prst="ellipse">
            <a:avLst/>
          </a:prstGeom>
          <a:solidFill>
            <a:schemeClr val="tx2"/>
          </a:solidFill>
          <a:ln w="12700">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effectLst/>
                <a:uLnTx/>
                <a:uFillTx/>
                <a:ea typeface="+mn-ea"/>
                <a:cs typeface="+mn-cs"/>
              </a:rPr>
              <a:t>Accounts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effectLst/>
                <a:uLnTx/>
                <a:uFillTx/>
                <a:ea typeface="+mn-ea"/>
                <a:cs typeface="+mn-cs"/>
              </a:rPr>
              <a:t>Receivable</a:t>
            </a:r>
            <a:endParaRPr kumimoji="0" lang="en-GB" altLang="en-US" sz="1200" b="1" i="0" u="none" strike="noStrike" kern="1200" cap="none" spc="0" normalizeH="0" baseline="0" noProof="0">
              <a:ln>
                <a:noFill/>
              </a:ln>
              <a:effectLst/>
              <a:uLnTx/>
              <a:uFillTx/>
              <a:ea typeface="+mn-ea"/>
              <a:cs typeface="+mn-cs"/>
            </a:endParaRPr>
          </a:p>
        </p:txBody>
      </p:sp>
      <p:sp>
        <p:nvSpPr>
          <p:cNvPr id="15" name="Oval 42">
            <a:extLst>
              <a:ext uri="{FF2B5EF4-FFF2-40B4-BE49-F238E27FC236}">
                <a16:creationId xmlns:a16="http://schemas.microsoft.com/office/drawing/2014/main" id="{225B1416-2D2B-CB23-8A8C-5AB2F4980BC2}"/>
              </a:ext>
            </a:extLst>
          </p:cNvPr>
          <p:cNvSpPr>
            <a:spLocks noChangeAspect="1" noChangeArrowheads="1"/>
          </p:cNvSpPr>
          <p:nvPr/>
        </p:nvSpPr>
        <p:spPr bwMode="auto">
          <a:xfrm>
            <a:off x="7333981" y="3576325"/>
            <a:ext cx="1113668" cy="1140030"/>
          </a:xfrm>
          <a:prstGeom prst="ellipse">
            <a:avLst/>
          </a:prstGeom>
          <a:solidFill>
            <a:schemeClr val="tx2"/>
          </a:solidFill>
          <a:ln w="12700">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effectLst/>
                <a:uLnTx/>
                <a:uFillTx/>
                <a:ea typeface="+mn-ea"/>
                <a:cs typeface="+mn-cs"/>
              </a:rPr>
              <a:t>Accounts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effectLst/>
                <a:uLnTx/>
                <a:uFillTx/>
                <a:ea typeface="+mn-ea"/>
                <a:cs typeface="+mn-cs"/>
              </a:rPr>
              <a:t>Payable</a:t>
            </a:r>
            <a:endParaRPr kumimoji="0" lang="en-GB" altLang="en-US" sz="1200" b="1" i="0" u="none" strike="noStrike" kern="1200" cap="none" spc="0" normalizeH="0" baseline="0" noProof="0">
              <a:ln>
                <a:noFill/>
              </a:ln>
              <a:effectLst/>
              <a:uLnTx/>
              <a:uFillTx/>
              <a:ea typeface="+mn-ea"/>
              <a:cs typeface="+mn-cs"/>
            </a:endParaRPr>
          </a:p>
        </p:txBody>
      </p:sp>
      <p:sp>
        <p:nvSpPr>
          <p:cNvPr id="16" name="Oval 43">
            <a:extLst>
              <a:ext uri="{FF2B5EF4-FFF2-40B4-BE49-F238E27FC236}">
                <a16:creationId xmlns:a16="http://schemas.microsoft.com/office/drawing/2014/main" id="{5620B402-59A6-B49F-0D2B-2AB2040C2E2A}"/>
              </a:ext>
            </a:extLst>
          </p:cNvPr>
          <p:cNvSpPr>
            <a:spLocks noChangeAspect="1" noChangeArrowheads="1"/>
          </p:cNvSpPr>
          <p:nvPr/>
        </p:nvSpPr>
        <p:spPr bwMode="auto">
          <a:xfrm>
            <a:off x="5226343" y="5201768"/>
            <a:ext cx="1113668" cy="1140030"/>
          </a:xfrm>
          <a:prstGeom prst="ellipse">
            <a:avLst/>
          </a:prstGeom>
          <a:solidFill>
            <a:schemeClr val="tx2"/>
          </a:solidFill>
          <a:ln w="19050">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1"/>
              <a:t>Project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1"/>
              <a:t> Job Costing </a:t>
            </a:r>
            <a:endParaRPr kumimoji="0" lang="en-GB" altLang="en-US" sz="1200" b="1" i="0" u="none" strike="noStrike" kern="1200" cap="none" spc="0" normalizeH="0" baseline="0" noProof="0">
              <a:ln>
                <a:noFill/>
              </a:ln>
              <a:effectLst/>
              <a:uLnTx/>
              <a:uFillTx/>
              <a:ea typeface="+mn-ea"/>
              <a:cs typeface="+mn-cs"/>
            </a:endParaRPr>
          </a:p>
        </p:txBody>
      </p:sp>
      <p:sp>
        <p:nvSpPr>
          <p:cNvPr id="29" name="Line 56">
            <a:extLst>
              <a:ext uri="{FF2B5EF4-FFF2-40B4-BE49-F238E27FC236}">
                <a16:creationId xmlns:a16="http://schemas.microsoft.com/office/drawing/2014/main" id="{2DA86BF7-0A7B-52BF-8DFA-E370EA301879}"/>
              </a:ext>
            </a:extLst>
          </p:cNvPr>
          <p:cNvSpPr>
            <a:spLocks noChangeAspect="1" noChangeShapeType="1"/>
          </p:cNvSpPr>
          <p:nvPr/>
        </p:nvSpPr>
        <p:spPr bwMode="auto">
          <a:xfrm>
            <a:off x="7890815" y="3021260"/>
            <a:ext cx="0" cy="55506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6DC2911B-E280-C491-A9AF-32DB0CF8A80E}"/>
              </a:ext>
            </a:extLst>
          </p:cNvPr>
          <p:cNvSpPr/>
          <p:nvPr/>
        </p:nvSpPr>
        <p:spPr>
          <a:xfrm>
            <a:off x="103715" y="3398927"/>
            <a:ext cx="2484395" cy="1495802"/>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0"/>
              </a:spcBef>
              <a:spcAft>
                <a:spcPts val="0"/>
              </a:spcAft>
              <a:buClrTx/>
              <a:buSzTx/>
              <a:buFontTx/>
              <a:buNone/>
              <a:tabLst/>
              <a:defRPr/>
            </a:pPr>
            <a:r>
              <a:rPr lang="en-MY" sz="1400" b="1">
                <a:solidFill>
                  <a:schemeClr val="tx1"/>
                </a:solidFill>
                <a:latin typeface="Calibri" panose="020F0502020204030204"/>
              </a:rPr>
              <a:t>Norming Additional Requisition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MY" sz="1200" b="0" i="0" u="none" strike="noStrike" kern="1200" cap="none" spc="0" normalizeH="0" baseline="0" noProof="0">
                <a:ln>
                  <a:noFill/>
                </a:ln>
                <a:solidFill>
                  <a:schemeClr val="tx1"/>
                </a:solidFill>
                <a:effectLst/>
                <a:uLnTx/>
                <a:uFillTx/>
              </a:rPr>
              <a:t>Web GL Journal Entry Requisition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kern="1200">
                <a:solidFill>
                  <a:schemeClr val="tx1"/>
                </a:solidFill>
              </a:rPr>
              <a:t>Manager Console</a:t>
            </a:r>
          </a:p>
          <a:p>
            <a:pPr marL="285750" indent="-285750">
              <a:buFont typeface="Arial" panose="020B0604020202020204" pitchFamily="34" charset="0"/>
              <a:buChar char="•"/>
              <a:defRPr/>
            </a:pPr>
            <a:r>
              <a:rPr lang="en-MY" sz="1200">
                <a:solidFill>
                  <a:schemeClr val="tx1"/>
                </a:solidFill>
              </a:rPr>
              <a:t>Web AR Invoice Requisition (New)</a:t>
            </a:r>
          </a:p>
        </p:txBody>
      </p:sp>
      <p:cxnSp>
        <p:nvCxnSpPr>
          <p:cNvPr id="11" name="Straight Arrow Connector 10">
            <a:extLst>
              <a:ext uri="{FF2B5EF4-FFF2-40B4-BE49-F238E27FC236}">
                <a16:creationId xmlns:a16="http://schemas.microsoft.com/office/drawing/2014/main" id="{2F210F9E-7F21-EEC4-40E9-0F7E3C82B414}"/>
              </a:ext>
            </a:extLst>
          </p:cNvPr>
          <p:cNvCxnSpPr>
            <a:cxnSpLocks/>
            <a:stCxn id="9" idx="3"/>
            <a:endCxn id="14" idx="1"/>
          </p:cNvCxnSpPr>
          <p:nvPr/>
        </p:nvCxnSpPr>
        <p:spPr>
          <a:xfrm>
            <a:off x="2588110" y="4146828"/>
            <a:ext cx="925376" cy="1191759"/>
          </a:xfrm>
          <a:prstGeom prst="straightConnector1">
            <a:avLst/>
          </a:prstGeom>
          <a:ln w="19050">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75E8B912-BBFD-0EBA-37A2-2CFAA38097E1}"/>
              </a:ext>
            </a:extLst>
          </p:cNvPr>
          <p:cNvSpPr/>
          <p:nvPr/>
        </p:nvSpPr>
        <p:spPr>
          <a:xfrm>
            <a:off x="4494235" y="672291"/>
            <a:ext cx="2598677" cy="799276"/>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MY" sz="1400" b="1" i="0" u="none" strike="noStrike" kern="1200" cap="none" spc="0" normalizeH="0" baseline="0" noProof="0">
                <a:ln>
                  <a:noFill/>
                </a:ln>
                <a:solidFill>
                  <a:schemeClr val="tx1"/>
                </a:solidFill>
                <a:effectLst/>
                <a:uLnTx/>
                <a:uFillTx/>
                <a:latin typeface="Calibri" panose="020F0502020204030204"/>
                <a:ea typeface="+mn-ea"/>
                <a:cs typeface="+mn-cs"/>
              </a:rPr>
              <a:t>Norming Inventory Requisition</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latin typeface="Calibri" panose="020F0502020204030204"/>
              </a:rPr>
              <a:t>Web Item Usage Requisition</a:t>
            </a:r>
          </a:p>
          <a:p>
            <a:pPr marL="171450" indent="-171450">
              <a:buClrTx/>
              <a:buFont typeface="Arial" panose="020B0604020202020204" pitchFamily="34" charset="0"/>
              <a:buChar char="•"/>
              <a:defRPr/>
            </a:pPr>
            <a:r>
              <a:rPr lang="en-MY" sz="1200">
                <a:solidFill>
                  <a:schemeClr val="tx1"/>
                </a:solidFill>
                <a:latin typeface="Calibri" panose="020F0502020204030204"/>
              </a:rPr>
              <a:t>Web </a:t>
            </a:r>
            <a:r>
              <a:rPr lang="en-US" altLang="zh-CN" sz="1200">
                <a:solidFill>
                  <a:schemeClr val="tx1"/>
                </a:solidFill>
                <a:latin typeface="Calibri" panose="020F0502020204030204"/>
              </a:rPr>
              <a:t>Stock Transfer Requisition</a:t>
            </a:r>
            <a:endParaRPr lang="en-US" sz="1200">
              <a:solidFill>
                <a:schemeClr val="tx1"/>
              </a:solidFill>
              <a:latin typeface="Calibri" panose="020F0502020204030204"/>
            </a:endParaRPr>
          </a:p>
          <a:p>
            <a:pPr marR="0" lvl="0" defTabSz="914400" rtl="0" eaLnBrk="1" fontAlgn="auto" latinLnBrk="0" hangingPunct="1">
              <a:lnSpc>
                <a:spcPct val="100000"/>
              </a:lnSpc>
              <a:spcBef>
                <a:spcPts val="0"/>
              </a:spcBef>
              <a:spcAft>
                <a:spcPts val="0"/>
              </a:spcAft>
              <a:buClrTx/>
              <a:buSzTx/>
              <a:tabLst/>
              <a:defRPr/>
            </a:pPr>
            <a:endParaRPr kumimoji="0" lang="en-MY" sz="1400" b="0" i="0" u="none" strike="noStrike" kern="1200" cap="none" spc="0" normalizeH="0" baseline="0" noProof="0">
              <a:ln>
                <a:noFill/>
              </a:ln>
              <a:solidFill>
                <a:schemeClr val="tx1"/>
              </a:solidFill>
              <a:effectLst/>
              <a:uLnTx/>
              <a:uFillTx/>
              <a:latin typeface="Calibri" panose="020F0502020204030204"/>
              <a:ea typeface="+mn-ea"/>
              <a:cs typeface="+mn-cs"/>
            </a:endParaRPr>
          </a:p>
        </p:txBody>
      </p:sp>
      <p:cxnSp>
        <p:nvCxnSpPr>
          <p:cNvPr id="48" name="Straight Arrow Connector 47">
            <a:extLst>
              <a:ext uri="{FF2B5EF4-FFF2-40B4-BE49-F238E27FC236}">
                <a16:creationId xmlns:a16="http://schemas.microsoft.com/office/drawing/2014/main" id="{D91F4FB0-9C3D-E5E0-CC0C-67157155750A}"/>
              </a:ext>
            </a:extLst>
          </p:cNvPr>
          <p:cNvCxnSpPr>
            <a:cxnSpLocks/>
            <a:stCxn id="42" idx="2"/>
            <a:endCxn id="87" idx="0"/>
          </p:cNvCxnSpPr>
          <p:nvPr/>
        </p:nvCxnSpPr>
        <p:spPr>
          <a:xfrm>
            <a:off x="5793574" y="1471567"/>
            <a:ext cx="0" cy="440471"/>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58D923B7-D723-F6D6-41E9-1C11227B1689}"/>
              </a:ext>
            </a:extLst>
          </p:cNvPr>
          <p:cNvSpPr/>
          <p:nvPr/>
        </p:nvSpPr>
        <p:spPr>
          <a:xfrm>
            <a:off x="9473857" y="5015412"/>
            <a:ext cx="2485997" cy="1596013"/>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MY" sz="1400" b="1">
                <a:solidFill>
                  <a:schemeClr val="tx1"/>
                </a:solidFill>
                <a:latin typeface="Calibri" panose="020F0502020204030204"/>
              </a:rPr>
              <a:t>Norming Project &amp; Time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rPr>
              <a:t>Web Timesheet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rPr>
              <a:t>PJC Estimate Revise Requisition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rPr>
              <a:t>Project Scheduling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rPr>
              <a:t>Resource 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rPr>
              <a:t>LEM Report </a:t>
            </a:r>
          </a:p>
        </p:txBody>
      </p:sp>
      <p:sp>
        <p:nvSpPr>
          <p:cNvPr id="66" name="Rectangle: Rounded Corners 65">
            <a:extLst>
              <a:ext uri="{FF2B5EF4-FFF2-40B4-BE49-F238E27FC236}">
                <a16:creationId xmlns:a16="http://schemas.microsoft.com/office/drawing/2014/main" id="{C158B614-B53E-C323-BAD8-6126F2D43CF9}"/>
              </a:ext>
            </a:extLst>
          </p:cNvPr>
          <p:cNvSpPr/>
          <p:nvPr/>
        </p:nvSpPr>
        <p:spPr>
          <a:xfrm>
            <a:off x="9403806" y="737648"/>
            <a:ext cx="2485997" cy="171744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MY" sz="1400" b="1" i="0" u="none" strike="noStrike" kern="1200" cap="none" spc="0" normalizeH="0" baseline="0" noProof="0">
              <a:ln>
                <a:noFill/>
              </a:ln>
              <a:solidFill>
                <a:schemeClr val="tx1"/>
              </a:solidFill>
              <a:effectLst/>
              <a:uLnTx/>
              <a:uFillTx/>
              <a:latin typeface="Calibri" panose="020F0502020204030204"/>
              <a:ea typeface="+mn-ea"/>
              <a:cs typeface="+mn-cs"/>
            </a:endParaRPr>
          </a:p>
          <a:p>
            <a:pPr>
              <a:defRPr/>
            </a:pPr>
            <a:r>
              <a:rPr lang="en-MY" sz="1400" b="1">
                <a:solidFill>
                  <a:schemeClr val="tx1"/>
                </a:solidFill>
                <a:latin typeface="Calibri" panose="020F0502020204030204"/>
              </a:rPr>
              <a:t>Norming Procure to Pay</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latin typeface="Calibri" panose="020F0502020204030204"/>
              </a:rPr>
              <a:t>Web Purchase Request</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latin typeface="Calibri" panose="020F0502020204030204"/>
              </a:rPr>
              <a:t>RFQ</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latin typeface="Calibri" panose="020F0502020204030204"/>
              </a:rPr>
              <a:t>Web  PO Receipt </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latin typeface="Calibri" panose="020F0502020204030204"/>
              </a:rPr>
              <a:t>Web PO Invoice </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latin typeface="Calibri" panose="020F0502020204030204"/>
              </a:rPr>
              <a:t>Web AP Invoice</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latin typeface="Calibri" panose="020F0502020204030204"/>
              </a:rPr>
              <a:t>Web AP Payment</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latin typeface="Calibri" panose="020F0502020204030204"/>
              </a:rPr>
              <a:t>AP Automation (AI Powered OCR)</a:t>
            </a:r>
          </a:p>
          <a:p>
            <a:pPr marR="0" lvl="0" algn="l" defTabSz="914400" rtl="0" eaLnBrk="1" fontAlgn="auto" latinLnBrk="0" hangingPunct="1">
              <a:lnSpc>
                <a:spcPct val="100000"/>
              </a:lnSpc>
              <a:spcBef>
                <a:spcPts val="0"/>
              </a:spcBef>
              <a:spcAft>
                <a:spcPts val="0"/>
              </a:spcAft>
              <a:buClrTx/>
              <a:buSzTx/>
              <a:tabLst/>
              <a:defRPr/>
            </a:pPr>
            <a:endParaRPr kumimoji="0" lang="en-MY" sz="14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id="{26C46D78-83EB-3B3F-86D0-663C7DEA01DC}"/>
              </a:ext>
            </a:extLst>
          </p:cNvPr>
          <p:cNvSpPr/>
          <p:nvPr/>
        </p:nvSpPr>
        <p:spPr>
          <a:xfrm>
            <a:off x="9442767" y="2718920"/>
            <a:ext cx="2429908" cy="1073091"/>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MY" sz="1400" b="1" i="0" u="none" strike="noStrike" kern="1200" cap="none" spc="0" normalizeH="0" baseline="0" noProof="0">
              <a:ln>
                <a:noFill/>
              </a:ln>
              <a:solidFill>
                <a:schemeClr val="tx1"/>
              </a:solidFill>
              <a:effectLst/>
              <a:uLnTx/>
              <a:uFillTx/>
              <a:latin typeface="Calibri" panose="020F050202020403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MY" sz="1400" b="1" i="0" u="none" strike="noStrike" kern="1200" cap="none" spc="0" normalizeH="0" baseline="0" noProof="0">
                <a:ln>
                  <a:noFill/>
                </a:ln>
                <a:solidFill>
                  <a:schemeClr val="tx1"/>
                </a:solidFill>
                <a:effectLst/>
                <a:uLnTx/>
                <a:uFillTx/>
                <a:latin typeface="Calibri" panose="020F0502020204030204"/>
                <a:ea typeface="+mn-ea"/>
                <a:cs typeface="+mn-cs"/>
              </a:rPr>
              <a:t>Norming Travel &amp; Expenses </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latin typeface="Calibri" panose="020F0502020204030204"/>
              </a:rPr>
              <a:t>Web Travel Request</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latin typeface="Calibri" panose="020F0502020204030204"/>
              </a:rPr>
              <a:t>Cash Advance</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latin typeface="Calibri" panose="020F0502020204030204"/>
              </a:rPr>
              <a:t>Expenses Claim</a:t>
            </a:r>
          </a:p>
          <a:p>
            <a:pPr marL="171450" indent="-171450">
              <a:buClrTx/>
              <a:buFont typeface="Arial" panose="020B0604020202020204" pitchFamily="34" charset="0"/>
              <a:buChar char="•"/>
              <a:defRPr/>
            </a:pPr>
            <a:r>
              <a:rPr lang="en-US" sz="1200">
                <a:solidFill>
                  <a:schemeClr val="tx1"/>
                </a:solidFill>
                <a:latin typeface="Calibri" panose="020F0502020204030204"/>
              </a:rPr>
              <a:t>Expenses Reimbursement</a:t>
            </a:r>
            <a:endParaRPr lang="en-MY" sz="1200">
              <a:solidFill>
                <a:schemeClr val="tx1"/>
              </a:solidFill>
              <a:latin typeface="Calibri" panose="020F0502020204030204"/>
            </a:endParaRPr>
          </a:p>
          <a:p>
            <a:pPr marR="0" lvl="0" defTabSz="914400" rtl="0" eaLnBrk="1" fontAlgn="auto" latinLnBrk="0" hangingPunct="1">
              <a:lnSpc>
                <a:spcPct val="100000"/>
              </a:lnSpc>
              <a:spcBef>
                <a:spcPts val="0"/>
              </a:spcBef>
              <a:spcAft>
                <a:spcPts val="0"/>
              </a:spcAft>
              <a:buClrTx/>
              <a:buSzTx/>
              <a:tabLst/>
              <a:defRPr/>
            </a:pPr>
            <a:endParaRPr lang="en-MY" sz="1200">
              <a:solidFill>
                <a:schemeClr val="tx1"/>
              </a:solidFill>
              <a:latin typeface="Calibri" panose="020F0502020204030204"/>
            </a:endParaRPr>
          </a:p>
        </p:txBody>
      </p:sp>
      <p:cxnSp>
        <p:nvCxnSpPr>
          <p:cNvPr id="75" name="Straight Arrow Connector 74">
            <a:extLst>
              <a:ext uri="{FF2B5EF4-FFF2-40B4-BE49-F238E27FC236}">
                <a16:creationId xmlns:a16="http://schemas.microsoft.com/office/drawing/2014/main" id="{EA77FD25-DB22-2E5B-F723-870A5FA9294F}"/>
              </a:ext>
            </a:extLst>
          </p:cNvPr>
          <p:cNvCxnSpPr>
            <a:cxnSpLocks/>
            <a:stCxn id="66" idx="1"/>
            <a:endCxn id="88" idx="6"/>
          </p:cNvCxnSpPr>
          <p:nvPr/>
        </p:nvCxnSpPr>
        <p:spPr>
          <a:xfrm flipH="1">
            <a:off x="8398928" y="1596368"/>
            <a:ext cx="1004878" cy="885277"/>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C0D20B4A-8AE6-1DC2-AED8-DC076B58C17E}"/>
              </a:ext>
            </a:extLst>
          </p:cNvPr>
          <p:cNvCxnSpPr>
            <a:cxnSpLocks/>
            <a:endCxn id="15" idx="6"/>
          </p:cNvCxnSpPr>
          <p:nvPr/>
        </p:nvCxnSpPr>
        <p:spPr>
          <a:xfrm flipH="1" flipV="1">
            <a:off x="8447649" y="4146340"/>
            <a:ext cx="1156240" cy="18631"/>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765C379-EF19-DF5B-436C-374C9B07B1F5}"/>
              </a:ext>
            </a:extLst>
          </p:cNvPr>
          <p:cNvCxnSpPr>
            <a:cxnSpLocks/>
          </p:cNvCxnSpPr>
          <p:nvPr/>
        </p:nvCxnSpPr>
        <p:spPr>
          <a:xfrm flipH="1" flipV="1">
            <a:off x="6340011" y="5792601"/>
            <a:ext cx="3133846" cy="41636"/>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87" name="Oval 52">
            <a:extLst>
              <a:ext uri="{FF2B5EF4-FFF2-40B4-BE49-F238E27FC236}">
                <a16:creationId xmlns:a16="http://schemas.microsoft.com/office/drawing/2014/main" id="{81C01FB9-88BB-100E-6062-6738CE16FC98}"/>
              </a:ext>
            </a:extLst>
          </p:cNvPr>
          <p:cNvSpPr>
            <a:spLocks noChangeAspect="1" noChangeArrowheads="1"/>
          </p:cNvSpPr>
          <p:nvPr/>
        </p:nvSpPr>
        <p:spPr bwMode="auto">
          <a:xfrm>
            <a:off x="5236740" y="1912038"/>
            <a:ext cx="1113668" cy="1140030"/>
          </a:xfrm>
          <a:prstGeom prst="ellipse">
            <a:avLst/>
          </a:prstGeom>
          <a:solidFill>
            <a:schemeClr val="tx2"/>
          </a:solidFill>
          <a:ln w="12700">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effectLst/>
                <a:uLnTx/>
                <a:uFillTx/>
                <a:ea typeface="+mn-ea"/>
                <a:cs typeface="+mn-cs"/>
              </a:rPr>
              <a:t>Inventory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a:ln>
                  <a:noFill/>
                </a:ln>
                <a:effectLst/>
                <a:uLnTx/>
                <a:uFillTx/>
                <a:ea typeface="+mn-ea"/>
                <a:cs typeface="+mn-cs"/>
              </a:rPr>
              <a:t>Control</a:t>
            </a:r>
            <a:endParaRPr kumimoji="0" lang="en-GB" altLang="en-US" sz="1200" b="1" i="0" u="none" strike="noStrike" kern="1200" cap="none" spc="0" normalizeH="0" baseline="0" noProof="0">
              <a:ln>
                <a:noFill/>
              </a:ln>
              <a:effectLst/>
              <a:uLnTx/>
              <a:uFillTx/>
              <a:ea typeface="+mn-ea"/>
              <a:cs typeface="+mn-cs"/>
            </a:endParaRPr>
          </a:p>
        </p:txBody>
      </p:sp>
      <p:sp>
        <p:nvSpPr>
          <p:cNvPr id="88" name="Oval 52">
            <a:extLst>
              <a:ext uri="{FF2B5EF4-FFF2-40B4-BE49-F238E27FC236}">
                <a16:creationId xmlns:a16="http://schemas.microsoft.com/office/drawing/2014/main" id="{58413F59-33DD-C090-6C06-6364E3E4B1DA}"/>
              </a:ext>
            </a:extLst>
          </p:cNvPr>
          <p:cNvSpPr>
            <a:spLocks noChangeAspect="1" noChangeArrowheads="1"/>
          </p:cNvSpPr>
          <p:nvPr/>
        </p:nvSpPr>
        <p:spPr bwMode="auto">
          <a:xfrm>
            <a:off x="7285260" y="1911630"/>
            <a:ext cx="1113668" cy="1140030"/>
          </a:xfrm>
          <a:prstGeom prst="ellipse">
            <a:avLst/>
          </a:prstGeom>
          <a:solidFill>
            <a:schemeClr val="tx2"/>
          </a:solidFill>
          <a:ln w="12700">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1"/>
              <a:t>Purchase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1"/>
              <a:t>Order</a:t>
            </a:r>
            <a:endParaRPr kumimoji="0" lang="en-GB" altLang="en-US" sz="1200" b="1" i="0" u="none" strike="noStrike" kern="1200" cap="none" spc="0" normalizeH="0" baseline="0" noProof="0">
              <a:ln>
                <a:noFill/>
              </a:ln>
              <a:effectLst/>
              <a:uLnTx/>
              <a:uFillTx/>
              <a:ea typeface="+mn-ea"/>
              <a:cs typeface="+mn-cs"/>
            </a:endParaRPr>
          </a:p>
        </p:txBody>
      </p:sp>
      <p:sp>
        <p:nvSpPr>
          <p:cNvPr id="94" name="Oval 52">
            <a:extLst>
              <a:ext uri="{FF2B5EF4-FFF2-40B4-BE49-F238E27FC236}">
                <a16:creationId xmlns:a16="http://schemas.microsoft.com/office/drawing/2014/main" id="{58AC170D-F346-7585-122F-4C58DF466E47}"/>
              </a:ext>
            </a:extLst>
          </p:cNvPr>
          <p:cNvSpPr>
            <a:spLocks noChangeAspect="1" noChangeArrowheads="1"/>
          </p:cNvSpPr>
          <p:nvPr/>
        </p:nvSpPr>
        <p:spPr bwMode="auto">
          <a:xfrm>
            <a:off x="3563882" y="1919752"/>
            <a:ext cx="1113668" cy="1140030"/>
          </a:xfrm>
          <a:prstGeom prst="ellipse">
            <a:avLst/>
          </a:prstGeom>
          <a:solidFill>
            <a:schemeClr val="tx2"/>
          </a:solidFill>
          <a:ln w="12700">
            <a:solidFill>
              <a:schemeClr val="tx1"/>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1"/>
              <a:t>Order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200" b="1"/>
              <a:t>Entry</a:t>
            </a:r>
            <a:endParaRPr kumimoji="0" lang="en-US" altLang="en-US" sz="1200" b="1" i="0" u="none" strike="noStrike" kern="1200" cap="none" spc="0" normalizeH="0" baseline="0" noProof="0">
              <a:ln>
                <a:noFill/>
              </a:ln>
              <a:effectLst/>
              <a:uLnTx/>
              <a:uFillTx/>
              <a:ea typeface="+mn-ea"/>
              <a:cs typeface="+mn-cs"/>
            </a:endParaRPr>
          </a:p>
        </p:txBody>
      </p:sp>
      <p:sp>
        <p:nvSpPr>
          <p:cNvPr id="99" name="Rectangle: Rounded Corners 98">
            <a:extLst>
              <a:ext uri="{FF2B5EF4-FFF2-40B4-BE49-F238E27FC236}">
                <a16:creationId xmlns:a16="http://schemas.microsoft.com/office/drawing/2014/main" id="{7602BCD6-164A-A3B2-2773-7B298030E5EF}"/>
              </a:ext>
            </a:extLst>
          </p:cNvPr>
          <p:cNvSpPr/>
          <p:nvPr/>
        </p:nvSpPr>
        <p:spPr>
          <a:xfrm>
            <a:off x="9414723" y="4029285"/>
            <a:ext cx="2485997" cy="797301"/>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MY" sz="1400" b="1" i="0" u="none" strike="noStrike" kern="1200" cap="none" spc="0" normalizeH="0" baseline="0" noProof="0">
                <a:ln>
                  <a:noFill/>
                </a:ln>
                <a:solidFill>
                  <a:schemeClr val="tx1"/>
                </a:solidFill>
                <a:effectLst/>
                <a:uLnTx/>
                <a:uFillTx/>
                <a:latin typeface="Calibri" panose="020F0502020204030204"/>
                <a:ea typeface="+mn-ea"/>
                <a:cs typeface="+mn-cs"/>
              </a:rPr>
              <a:t>Norming Custom Requisition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latin typeface="Calibri" panose="020F0502020204030204"/>
              </a:rPr>
              <a:t>Web New Vendor Onboarding</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MY" sz="1200">
                <a:solidFill>
                  <a:schemeClr val="tx1"/>
                </a:solidFill>
                <a:latin typeface="Calibri" panose="020F0502020204030204"/>
              </a:rPr>
              <a:t>User specific workflows</a:t>
            </a:r>
            <a:endParaRPr kumimoji="0" lang="en-MY" sz="1400" b="0" i="0" u="none" strike="noStrike" kern="1200" cap="none" spc="0" normalizeH="0" baseline="0" noProof="0">
              <a:ln>
                <a:noFill/>
              </a:ln>
              <a:solidFill>
                <a:schemeClr val="tx1"/>
              </a:solidFill>
              <a:effectLst/>
              <a:uLnTx/>
              <a:uFillTx/>
              <a:latin typeface="Calibri" panose="020F0502020204030204"/>
              <a:ea typeface="+mn-ea"/>
              <a:cs typeface="+mn-cs"/>
            </a:endParaRPr>
          </a:p>
        </p:txBody>
      </p:sp>
      <p:cxnSp>
        <p:nvCxnSpPr>
          <p:cNvPr id="141" name="Straight Arrow Connector 140">
            <a:extLst>
              <a:ext uri="{FF2B5EF4-FFF2-40B4-BE49-F238E27FC236}">
                <a16:creationId xmlns:a16="http://schemas.microsoft.com/office/drawing/2014/main" id="{7762F5E5-1EAE-8FFC-FBE9-250A13A23CA8}"/>
              </a:ext>
            </a:extLst>
          </p:cNvPr>
          <p:cNvCxnSpPr>
            <a:cxnSpLocks/>
            <a:stCxn id="9" idx="3"/>
            <a:endCxn id="13" idx="2"/>
          </p:cNvCxnSpPr>
          <p:nvPr/>
        </p:nvCxnSpPr>
        <p:spPr>
          <a:xfrm flipV="1">
            <a:off x="2588110" y="4146340"/>
            <a:ext cx="2622600" cy="488"/>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112754CF-325A-602C-C20A-44C0A7F99DA7}"/>
              </a:ext>
            </a:extLst>
          </p:cNvPr>
          <p:cNvCxnSpPr>
            <a:cxnSpLocks/>
            <a:stCxn id="67" idx="1"/>
            <a:endCxn id="15" idx="7"/>
          </p:cNvCxnSpPr>
          <p:nvPr/>
        </p:nvCxnSpPr>
        <p:spPr>
          <a:xfrm flipH="1">
            <a:off x="8284556" y="3255466"/>
            <a:ext cx="1158211" cy="487813"/>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07599E4D-A3B9-AF80-3B7A-0EE696C38D02}"/>
              </a:ext>
            </a:extLst>
          </p:cNvPr>
          <p:cNvCxnSpPr>
            <a:cxnSpLocks/>
            <a:stCxn id="66" idx="1"/>
            <a:endCxn id="15" idx="7"/>
          </p:cNvCxnSpPr>
          <p:nvPr/>
        </p:nvCxnSpPr>
        <p:spPr>
          <a:xfrm flipH="1">
            <a:off x="8284556" y="1596368"/>
            <a:ext cx="1119250" cy="2146911"/>
          </a:xfrm>
          <a:prstGeom prst="straightConnector1">
            <a:avLst/>
          </a:prstGeom>
          <a:ln w="15875">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66" name="Line 56">
            <a:extLst>
              <a:ext uri="{FF2B5EF4-FFF2-40B4-BE49-F238E27FC236}">
                <a16:creationId xmlns:a16="http://schemas.microsoft.com/office/drawing/2014/main" id="{387E8381-8659-131F-AE29-B79D3D7BD781}"/>
              </a:ext>
            </a:extLst>
          </p:cNvPr>
          <p:cNvSpPr>
            <a:spLocks noChangeAspect="1" noChangeShapeType="1"/>
          </p:cNvSpPr>
          <p:nvPr/>
        </p:nvSpPr>
        <p:spPr bwMode="auto">
          <a:xfrm>
            <a:off x="5793574" y="3059782"/>
            <a:ext cx="0" cy="42212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effectLst/>
              <a:uLnTx/>
              <a:uFillTx/>
              <a:latin typeface="Calibri" panose="020F0502020204030204"/>
              <a:ea typeface="+mn-ea"/>
              <a:cs typeface="+mn-cs"/>
            </a:endParaRPr>
          </a:p>
        </p:txBody>
      </p:sp>
      <p:cxnSp>
        <p:nvCxnSpPr>
          <p:cNvPr id="172" name="Straight Arrow Connector 171">
            <a:extLst>
              <a:ext uri="{FF2B5EF4-FFF2-40B4-BE49-F238E27FC236}">
                <a16:creationId xmlns:a16="http://schemas.microsoft.com/office/drawing/2014/main" id="{E647731C-2C39-3C8C-E58A-CD9072A3325B}"/>
              </a:ext>
            </a:extLst>
          </p:cNvPr>
          <p:cNvCxnSpPr>
            <a:cxnSpLocks/>
            <a:stCxn id="94" idx="6"/>
            <a:endCxn id="87" idx="2"/>
          </p:cNvCxnSpPr>
          <p:nvPr/>
        </p:nvCxnSpPr>
        <p:spPr>
          <a:xfrm flipV="1">
            <a:off x="4677550" y="2482053"/>
            <a:ext cx="559190" cy="77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a:extLst>
              <a:ext uri="{FF2B5EF4-FFF2-40B4-BE49-F238E27FC236}">
                <a16:creationId xmlns:a16="http://schemas.microsoft.com/office/drawing/2014/main" id="{FD6F6187-8C3D-E8B2-520E-A9B9415F4132}"/>
              </a:ext>
            </a:extLst>
          </p:cNvPr>
          <p:cNvCxnSpPr>
            <a:cxnSpLocks/>
            <a:stCxn id="88" idx="2"/>
            <a:endCxn id="87" idx="6"/>
          </p:cNvCxnSpPr>
          <p:nvPr/>
        </p:nvCxnSpPr>
        <p:spPr>
          <a:xfrm flipH="1">
            <a:off x="6350408" y="2481645"/>
            <a:ext cx="934852" cy="4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F07F8619-2C49-5034-4683-69EE25979423}"/>
              </a:ext>
            </a:extLst>
          </p:cNvPr>
          <p:cNvCxnSpPr>
            <a:stCxn id="15" idx="2"/>
            <a:endCxn id="13" idx="6"/>
          </p:cNvCxnSpPr>
          <p:nvPr/>
        </p:nvCxnSpPr>
        <p:spPr>
          <a:xfrm flipH="1">
            <a:off x="6376436" y="4146340"/>
            <a:ext cx="95754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7" name="Straight Arrow Connector 226">
            <a:extLst>
              <a:ext uri="{FF2B5EF4-FFF2-40B4-BE49-F238E27FC236}">
                <a16:creationId xmlns:a16="http://schemas.microsoft.com/office/drawing/2014/main" id="{2126ECC4-2754-4062-71E2-1A81DD0CFF3B}"/>
              </a:ext>
            </a:extLst>
          </p:cNvPr>
          <p:cNvCxnSpPr>
            <a:stCxn id="94" idx="5"/>
            <a:endCxn id="13" idx="1"/>
          </p:cNvCxnSpPr>
          <p:nvPr/>
        </p:nvCxnSpPr>
        <p:spPr>
          <a:xfrm>
            <a:off x="4514457" y="2892828"/>
            <a:ext cx="866970" cy="8504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a:extLst>
              <a:ext uri="{FF2B5EF4-FFF2-40B4-BE49-F238E27FC236}">
                <a16:creationId xmlns:a16="http://schemas.microsoft.com/office/drawing/2014/main" id="{CD329D92-B880-7D9D-E5EB-4955C33732E9}"/>
              </a:ext>
            </a:extLst>
          </p:cNvPr>
          <p:cNvCxnSpPr>
            <a:stCxn id="88" idx="3"/>
            <a:endCxn id="13" idx="7"/>
          </p:cNvCxnSpPr>
          <p:nvPr/>
        </p:nvCxnSpPr>
        <p:spPr>
          <a:xfrm flipH="1">
            <a:off x="6205719" y="2884706"/>
            <a:ext cx="1242634" cy="85857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E2C607D-AD8B-B5CC-3771-BB1CA22BEB73}"/>
              </a:ext>
            </a:extLst>
          </p:cNvPr>
          <p:cNvCxnSpPr>
            <a:stCxn id="16" idx="0"/>
            <a:endCxn id="13" idx="4"/>
          </p:cNvCxnSpPr>
          <p:nvPr/>
        </p:nvCxnSpPr>
        <p:spPr>
          <a:xfrm flipV="1">
            <a:off x="5783177" y="4716355"/>
            <a:ext cx="10396" cy="485413"/>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09AF985A-3EE3-C331-FECD-20BFA1732FD0}"/>
              </a:ext>
            </a:extLst>
          </p:cNvPr>
          <p:cNvCxnSpPr>
            <a:stCxn id="14" idx="7"/>
            <a:endCxn id="13" idx="3"/>
          </p:cNvCxnSpPr>
          <p:nvPr/>
        </p:nvCxnSpPr>
        <p:spPr>
          <a:xfrm flipV="1">
            <a:off x="4300968" y="4549401"/>
            <a:ext cx="1080459" cy="7891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a:extLst>
              <a:ext uri="{FF2B5EF4-FFF2-40B4-BE49-F238E27FC236}">
                <a16:creationId xmlns:a16="http://schemas.microsoft.com/office/drawing/2014/main" id="{7828BEF4-EB69-6C32-9045-181A735703D3}"/>
              </a:ext>
            </a:extLst>
          </p:cNvPr>
          <p:cNvCxnSpPr>
            <a:cxnSpLocks/>
            <a:stCxn id="14" idx="6"/>
            <a:endCxn id="16" idx="2"/>
          </p:cNvCxnSpPr>
          <p:nvPr/>
        </p:nvCxnSpPr>
        <p:spPr>
          <a:xfrm>
            <a:off x="4464061" y="5741648"/>
            <a:ext cx="762282" cy="3013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a:extLst>
              <a:ext uri="{FF2B5EF4-FFF2-40B4-BE49-F238E27FC236}">
                <a16:creationId xmlns:a16="http://schemas.microsoft.com/office/drawing/2014/main" id="{A37EA45D-A048-938D-A3E9-9BE06BDBF112}"/>
              </a:ext>
            </a:extLst>
          </p:cNvPr>
          <p:cNvCxnSpPr>
            <a:cxnSpLocks/>
            <a:stCxn id="15" idx="4"/>
            <a:endCxn id="16" idx="6"/>
          </p:cNvCxnSpPr>
          <p:nvPr/>
        </p:nvCxnSpPr>
        <p:spPr>
          <a:xfrm flipH="1">
            <a:off x="6340011" y="4716355"/>
            <a:ext cx="1550804" cy="1055428"/>
          </a:xfrm>
          <a:prstGeom prst="straightConnector1">
            <a:avLst/>
          </a:prstGeom>
          <a:ln w="1905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3" name="Title 22">
            <a:extLst>
              <a:ext uri="{FF2B5EF4-FFF2-40B4-BE49-F238E27FC236}">
                <a16:creationId xmlns:a16="http://schemas.microsoft.com/office/drawing/2014/main" id="{62D861C7-D3FC-0480-AA97-A5DC0D7961FC}"/>
              </a:ext>
            </a:extLst>
          </p:cNvPr>
          <p:cNvSpPr>
            <a:spLocks noGrp="1"/>
          </p:cNvSpPr>
          <p:nvPr>
            <p:ph type="title"/>
          </p:nvPr>
        </p:nvSpPr>
        <p:spPr>
          <a:xfrm>
            <a:off x="103715" y="73136"/>
            <a:ext cx="11228849" cy="539878"/>
          </a:xfrm>
        </p:spPr>
        <p:txBody>
          <a:bodyPr>
            <a:noAutofit/>
          </a:bodyPr>
          <a:lstStyle/>
          <a:p>
            <a:r>
              <a:rPr lang="en-MY" sz="3200" b="1" dirty="0"/>
              <a:t>Norming Resource Manager – Scaling S</a:t>
            </a:r>
            <a:r>
              <a:rPr lang="en-MY" sz="3200" b="1" baseline="0" dirty="0"/>
              <a:t>age 300 </a:t>
            </a:r>
            <a:r>
              <a:rPr lang="en-MY" sz="3200" b="1" dirty="0"/>
              <a:t>Beyond Finance</a:t>
            </a:r>
          </a:p>
        </p:txBody>
      </p:sp>
      <p:cxnSp>
        <p:nvCxnSpPr>
          <p:cNvPr id="26" name="Straight Arrow Connector 25">
            <a:extLst>
              <a:ext uri="{FF2B5EF4-FFF2-40B4-BE49-F238E27FC236}">
                <a16:creationId xmlns:a16="http://schemas.microsoft.com/office/drawing/2014/main" id="{C3797CC7-32E3-4BE0-40A6-F013BD797522}"/>
              </a:ext>
            </a:extLst>
          </p:cNvPr>
          <p:cNvCxnSpPr>
            <a:stCxn id="67" idx="1"/>
            <a:endCxn id="13" idx="7"/>
          </p:cNvCxnSpPr>
          <p:nvPr/>
        </p:nvCxnSpPr>
        <p:spPr>
          <a:xfrm flipH="1">
            <a:off x="6205719" y="3255466"/>
            <a:ext cx="3237048" cy="487813"/>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A578E43-89C4-6362-6F3D-509052D5BA88}"/>
              </a:ext>
            </a:extLst>
          </p:cNvPr>
          <p:cNvSpPr/>
          <p:nvPr/>
        </p:nvSpPr>
        <p:spPr>
          <a:xfrm>
            <a:off x="2779597" y="1596368"/>
            <a:ext cx="6123464" cy="4797563"/>
          </a:xfrm>
          <a:prstGeom prst="rect">
            <a:avLst/>
          </a:prstGeom>
          <a:noFill/>
          <a:ln w="19050">
            <a:solidFill>
              <a:srgbClr val="00DE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sp>
        <p:nvSpPr>
          <p:cNvPr id="2" name="Rectangle: Rounded Corners 1">
            <a:extLst>
              <a:ext uri="{FF2B5EF4-FFF2-40B4-BE49-F238E27FC236}">
                <a16:creationId xmlns:a16="http://schemas.microsoft.com/office/drawing/2014/main" id="{E0DF97F5-C501-0193-E9B3-FC5CEA80D5C2}"/>
              </a:ext>
            </a:extLst>
          </p:cNvPr>
          <p:cNvSpPr/>
          <p:nvPr/>
        </p:nvSpPr>
        <p:spPr>
          <a:xfrm>
            <a:off x="170330" y="1150192"/>
            <a:ext cx="2360594" cy="624820"/>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MY" sz="1400" b="1">
                <a:solidFill>
                  <a:schemeClr val="tx1"/>
                </a:solidFill>
                <a:latin typeface="Calibri" panose="020F0502020204030204"/>
              </a:rPr>
              <a:t>Web Sales Quotation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MY" sz="1400" b="1" i="0" u="none" strike="noStrike" kern="1200" cap="none" spc="0" normalizeH="0" baseline="0" noProof="0">
              <a:ln>
                <a:noFill/>
              </a:ln>
              <a:solidFill>
                <a:schemeClr val="tx1"/>
              </a:solidFill>
              <a:effectLst/>
              <a:uLnTx/>
              <a:uFillTx/>
            </a:endParaRPr>
          </a:p>
        </p:txBody>
      </p:sp>
      <p:cxnSp>
        <p:nvCxnSpPr>
          <p:cNvPr id="6" name="Straight Arrow Connector 5">
            <a:extLst>
              <a:ext uri="{FF2B5EF4-FFF2-40B4-BE49-F238E27FC236}">
                <a16:creationId xmlns:a16="http://schemas.microsoft.com/office/drawing/2014/main" id="{3BEED996-991C-0BFC-8CED-6ECCE5497FB6}"/>
              </a:ext>
            </a:extLst>
          </p:cNvPr>
          <p:cNvCxnSpPr>
            <a:cxnSpLocks/>
            <a:stCxn id="2" idx="3"/>
            <a:endCxn id="94" idx="2"/>
          </p:cNvCxnSpPr>
          <p:nvPr/>
        </p:nvCxnSpPr>
        <p:spPr>
          <a:xfrm>
            <a:off x="2530924" y="1462602"/>
            <a:ext cx="1032958" cy="1027165"/>
          </a:xfrm>
          <a:prstGeom prst="straightConnector1">
            <a:avLst/>
          </a:prstGeom>
          <a:ln w="19050">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37784"/>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680C00-C2E0-94AE-3FBE-E68A28FE15E6}"/>
              </a:ext>
            </a:extLst>
          </p:cNvPr>
          <p:cNvSpPr/>
          <p:nvPr/>
        </p:nvSpPr>
        <p:spPr>
          <a:xfrm>
            <a:off x="221480" y="5783419"/>
            <a:ext cx="8183767" cy="416307"/>
          </a:xfrm>
          <a:prstGeom prst="rect">
            <a:avLst/>
          </a:prstGeom>
          <a:solidFill>
            <a:schemeClr val="bg1"/>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1" i="0" u="none" strike="noStrike" kern="1200" cap="none" spc="0" normalizeH="0" baseline="0" noProof="0" err="1">
              <a:ln>
                <a:noFill/>
              </a:ln>
              <a:solidFill>
                <a:prstClr val="black"/>
              </a:solidFill>
              <a:effectLst/>
              <a:uLnTx/>
              <a:uFillTx/>
              <a:latin typeface="Sage Text" panose="02010503040201060103" pitchFamily="2" charset="77"/>
              <a:ea typeface="等线" panose="02010600030101010101" pitchFamily="2" charset="-122"/>
              <a:cs typeface="+mn-cs"/>
            </a:endParaRPr>
          </a:p>
        </p:txBody>
      </p:sp>
      <p:cxnSp>
        <p:nvCxnSpPr>
          <p:cNvPr id="72" name="Straight Connector 71">
            <a:extLst>
              <a:ext uri="{FF2B5EF4-FFF2-40B4-BE49-F238E27FC236}">
                <a16:creationId xmlns:a16="http://schemas.microsoft.com/office/drawing/2014/main" id="{B6843508-6AB7-3AF0-2AB5-7FC9D4C0C436}"/>
              </a:ext>
            </a:extLst>
          </p:cNvPr>
          <p:cNvCxnSpPr>
            <a:cxnSpLocks/>
            <a:stCxn id="29" idx="3"/>
            <a:endCxn id="32" idx="1"/>
          </p:cNvCxnSpPr>
          <p:nvPr/>
        </p:nvCxnSpPr>
        <p:spPr>
          <a:xfrm>
            <a:off x="3819876" y="3008710"/>
            <a:ext cx="5054685" cy="0"/>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4FFF0A1-E96A-2837-6CE4-252338345A23}"/>
              </a:ext>
            </a:extLst>
          </p:cNvPr>
          <p:cNvCxnSpPr>
            <a:stCxn id="43" idx="3"/>
            <a:endCxn id="46" idx="1"/>
          </p:cNvCxnSpPr>
          <p:nvPr/>
        </p:nvCxnSpPr>
        <p:spPr>
          <a:xfrm>
            <a:off x="3815211" y="1683610"/>
            <a:ext cx="5050019" cy="0"/>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21808E2B-9D9F-CB4A-2B5D-B75F5AAB742C}"/>
              </a:ext>
            </a:extLst>
          </p:cNvPr>
          <p:cNvSpPr>
            <a:spLocks noGrp="1"/>
          </p:cNvSpPr>
          <p:nvPr>
            <p:ph type="title"/>
          </p:nvPr>
        </p:nvSpPr>
        <p:spPr>
          <a:xfrm>
            <a:off x="664033" y="51766"/>
            <a:ext cx="11353799" cy="594360"/>
          </a:xfrm>
        </p:spPr>
        <p:txBody>
          <a:bodyPr/>
          <a:lstStyle/>
          <a:p>
            <a:pPr>
              <a:lnSpc>
                <a:spcPct val="100000"/>
              </a:lnSpc>
            </a:pPr>
            <a:r>
              <a:rPr lang="en-US" altLang="zh-CN" sz="3200" dirty="0"/>
              <a:t>Robust and Flexible Workflow Engine</a:t>
            </a:r>
            <a:endParaRPr lang="en-MY" sz="3200" b="1"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7C955F3-3CE6-565C-8DD4-E1D1828D4E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2743" y="1087595"/>
            <a:ext cx="640080" cy="640080"/>
          </a:xfrm>
          <a:prstGeom prst="rect">
            <a:avLst/>
          </a:prstGeom>
        </p:spPr>
      </p:pic>
      <p:sp>
        <p:nvSpPr>
          <p:cNvPr id="5" name="TextBox 4">
            <a:extLst>
              <a:ext uri="{FF2B5EF4-FFF2-40B4-BE49-F238E27FC236}">
                <a16:creationId xmlns:a16="http://schemas.microsoft.com/office/drawing/2014/main" id="{03CF65A0-659A-7DE5-C9D6-256B54E8BF4E}"/>
              </a:ext>
            </a:extLst>
          </p:cNvPr>
          <p:cNvSpPr txBox="1"/>
          <p:nvPr/>
        </p:nvSpPr>
        <p:spPr>
          <a:xfrm>
            <a:off x="133207" y="1748132"/>
            <a:ext cx="179227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Purchase Request</a:t>
            </a:r>
            <a:endParaRPr kumimoji="0" lang="en-MY" sz="12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6" name="TextBox 5">
            <a:extLst>
              <a:ext uri="{FF2B5EF4-FFF2-40B4-BE49-F238E27FC236}">
                <a16:creationId xmlns:a16="http://schemas.microsoft.com/office/drawing/2014/main" id="{3CC7C5A6-654E-3E53-0105-7CD0CC86AF5C}"/>
              </a:ext>
            </a:extLst>
          </p:cNvPr>
          <p:cNvSpPr txBox="1"/>
          <p:nvPr/>
        </p:nvSpPr>
        <p:spPr>
          <a:xfrm>
            <a:off x="282640" y="2805672"/>
            <a:ext cx="149340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Purchase Order</a:t>
            </a:r>
            <a:endParaRPr kumimoji="0" lang="en-MY" sz="12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7" name="TextBox 6">
            <a:extLst>
              <a:ext uri="{FF2B5EF4-FFF2-40B4-BE49-F238E27FC236}">
                <a16:creationId xmlns:a16="http://schemas.microsoft.com/office/drawing/2014/main" id="{E3EAFA39-479E-612B-74ED-78AEC99E0B70}"/>
              </a:ext>
            </a:extLst>
          </p:cNvPr>
          <p:cNvSpPr txBox="1"/>
          <p:nvPr/>
        </p:nvSpPr>
        <p:spPr>
          <a:xfrm>
            <a:off x="318300" y="3960713"/>
            <a:ext cx="141227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Travel Request</a:t>
            </a:r>
            <a:endParaRPr kumimoji="0" lang="en-MY" sz="12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8" name="TextBox 7">
            <a:extLst>
              <a:ext uri="{FF2B5EF4-FFF2-40B4-BE49-F238E27FC236}">
                <a16:creationId xmlns:a16="http://schemas.microsoft.com/office/drawing/2014/main" id="{1C6CC929-A1E5-4E4E-6AF8-B47ABF97A07D}"/>
              </a:ext>
            </a:extLst>
          </p:cNvPr>
          <p:cNvSpPr txBox="1"/>
          <p:nvPr/>
        </p:nvSpPr>
        <p:spPr>
          <a:xfrm>
            <a:off x="318301" y="4854707"/>
            <a:ext cx="126896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Expense</a:t>
            </a:r>
            <a:endParaRPr kumimoji="0" lang="en-MY" sz="12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9" name="TextBox 8">
            <a:extLst>
              <a:ext uri="{FF2B5EF4-FFF2-40B4-BE49-F238E27FC236}">
                <a16:creationId xmlns:a16="http://schemas.microsoft.com/office/drawing/2014/main" id="{DDF2FE33-B6D8-89B9-AC41-0B357508AE64}"/>
              </a:ext>
            </a:extLst>
          </p:cNvPr>
          <p:cNvSpPr txBox="1"/>
          <p:nvPr/>
        </p:nvSpPr>
        <p:spPr>
          <a:xfrm>
            <a:off x="394859" y="5915390"/>
            <a:ext cx="126896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Payment</a:t>
            </a:r>
            <a:endParaRPr kumimoji="0" lang="en-MY" sz="12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pic>
        <p:nvPicPr>
          <p:cNvPr id="10" name="Picture 9">
            <a:extLst>
              <a:ext uri="{FF2B5EF4-FFF2-40B4-BE49-F238E27FC236}">
                <a16:creationId xmlns:a16="http://schemas.microsoft.com/office/drawing/2014/main" id="{A766E774-F98A-70C7-813F-481ECEF6F8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743" y="5203508"/>
            <a:ext cx="548640" cy="548640"/>
          </a:xfrm>
          <a:prstGeom prst="rect">
            <a:avLst/>
          </a:prstGeom>
        </p:spPr>
      </p:pic>
      <p:pic>
        <p:nvPicPr>
          <p:cNvPr id="11" name="Picture 10">
            <a:extLst>
              <a:ext uri="{FF2B5EF4-FFF2-40B4-BE49-F238E27FC236}">
                <a16:creationId xmlns:a16="http://schemas.microsoft.com/office/drawing/2014/main" id="{9C04A751-7CA8-916E-34B1-34A7CDE432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743" y="4243388"/>
            <a:ext cx="640080" cy="640080"/>
          </a:xfrm>
          <a:prstGeom prst="rect">
            <a:avLst/>
          </a:prstGeom>
        </p:spPr>
      </p:pic>
      <p:pic>
        <p:nvPicPr>
          <p:cNvPr id="13" name="Picture 12">
            <a:extLst>
              <a:ext uri="{FF2B5EF4-FFF2-40B4-BE49-F238E27FC236}">
                <a16:creationId xmlns:a16="http://schemas.microsoft.com/office/drawing/2014/main" id="{F30A0FB0-7549-77ED-9EDA-389516BE680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2743" y="2116188"/>
            <a:ext cx="640080" cy="640080"/>
          </a:xfrm>
          <a:prstGeom prst="rect">
            <a:avLst/>
          </a:prstGeom>
        </p:spPr>
      </p:pic>
      <p:sp>
        <p:nvSpPr>
          <p:cNvPr id="18" name="TextBox 17">
            <a:extLst>
              <a:ext uri="{FF2B5EF4-FFF2-40B4-BE49-F238E27FC236}">
                <a16:creationId xmlns:a16="http://schemas.microsoft.com/office/drawing/2014/main" id="{5BBC80C5-5084-9C59-C39C-3F3C2C2A38AC}"/>
              </a:ext>
            </a:extLst>
          </p:cNvPr>
          <p:cNvSpPr txBox="1"/>
          <p:nvPr/>
        </p:nvSpPr>
        <p:spPr>
          <a:xfrm>
            <a:off x="133206" y="746194"/>
            <a:ext cx="179227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6B5"/>
                </a:solidFill>
                <a:effectLst/>
                <a:uLnTx/>
                <a:uFillTx/>
                <a:latin typeface="Poppins" panose="00000500000000000000" pitchFamily="2" charset="0"/>
                <a:ea typeface="+mn-ea"/>
                <a:cs typeface="Poppins" panose="00000500000000000000" pitchFamily="2" charset="0"/>
              </a:rPr>
              <a:t>Applications</a:t>
            </a:r>
            <a:endParaRPr kumimoji="0" lang="en-MY" sz="1600" b="1" i="0" u="none" strike="noStrike" kern="1200" cap="none" spc="0" normalizeH="0" baseline="0" noProof="0">
              <a:ln>
                <a:noFill/>
              </a:ln>
              <a:solidFill>
                <a:srgbClr val="0076B5"/>
              </a:solidFill>
              <a:effectLst/>
              <a:uLnTx/>
              <a:uFillTx/>
              <a:latin typeface="Poppins" panose="00000500000000000000" pitchFamily="2" charset="0"/>
              <a:ea typeface="+mn-ea"/>
              <a:cs typeface="Poppins" panose="00000500000000000000" pitchFamily="2" charset="0"/>
            </a:endParaRPr>
          </a:p>
        </p:txBody>
      </p:sp>
      <p:sp>
        <p:nvSpPr>
          <p:cNvPr id="19" name="TextBox 18">
            <a:extLst>
              <a:ext uri="{FF2B5EF4-FFF2-40B4-BE49-F238E27FC236}">
                <a16:creationId xmlns:a16="http://schemas.microsoft.com/office/drawing/2014/main" id="{C696DE5D-5F5D-178D-3DA7-8B3F56D15061}"/>
              </a:ext>
            </a:extLst>
          </p:cNvPr>
          <p:cNvSpPr txBox="1"/>
          <p:nvPr/>
        </p:nvSpPr>
        <p:spPr>
          <a:xfrm>
            <a:off x="2620768" y="746194"/>
            <a:ext cx="724637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6B5"/>
                </a:solidFill>
                <a:effectLst/>
                <a:uLnTx/>
                <a:uFillTx/>
                <a:latin typeface="Poppins" panose="00000500000000000000" pitchFamily="2" charset="0"/>
                <a:ea typeface="+mn-ea"/>
                <a:cs typeface="Poppins" panose="00000500000000000000" pitchFamily="2" charset="0"/>
              </a:rPr>
              <a:t>Flow</a:t>
            </a:r>
            <a:endParaRPr kumimoji="0" lang="en-MY" sz="1600" b="1" i="0" u="none" strike="noStrike" kern="1200" cap="none" spc="0" normalizeH="0" baseline="0" noProof="0">
              <a:ln>
                <a:noFill/>
              </a:ln>
              <a:solidFill>
                <a:srgbClr val="0076B5"/>
              </a:solidFill>
              <a:effectLst/>
              <a:uLnTx/>
              <a:uFillTx/>
              <a:latin typeface="Poppins" panose="00000500000000000000" pitchFamily="2" charset="0"/>
              <a:ea typeface="+mn-ea"/>
              <a:cs typeface="Poppins" panose="00000500000000000000" pitchFamily="2" charset="0"/>
            </a:endParaRPr>
          </a:p>
        </p:txBody>
      </p:sp>
      <p:pic>
        <p:nvPicPr>
          <p:cNvPr id="20" name="Picture 19">
            <a:extLst>
              <a:ext uri="{FF2B5EF4-FFF2-40B4-BE49-F238E27FC236}">
                <a16:creationId xmlns:a16="http://schemas.microsoft.com/office/drawing/2014/main" id="{D0F17039-13BD-2F54-A268-70E0BE9D58D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48495" y="2966598"/>
            <a:ext cx="1170435" cy="658370"/>
          </a:xfrm>
          <a:prstGeom prst="rect">
            <a:avLst/>
          </a:prstGeom>
        </p:spPr>
      </p:pic>
      <p:sp>
        <p:nvSpPr>
          <p:cNvPr id="24" name="TextBox 23">
            <a:extLst>
              <a:ext uri="{FF2B5EF4-FFF2-40B4-BE49-F238E27FC236}">
                <a16:creationId xmlns:a16="http://schemas.microsoft.com/office/drawing/2014/main" id="{28550440-7920-1822-D874-30E2682D779E}"/>
              </a:ext>
            </a:extLst>
          </p:cNvPr>
          <p:cNvSpPr txBox="1"/>
          <p:nvPr/>
        </p:nvSpPr>
        <p:spPr>
          <a:xfrm>
            <a:off x="3826397" y="3210723"/>
            <a:ext cx="14934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Application</a:t>
            </a:r>
            <a:endParaRPr kumimoji="0" lang="en-MY"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pic>
        <p:nvPicPr>
          <p:cNvPr id="21" name="Picture 20">
            <a:extLst>
              <a:ext uri="{FF2B5EF4-FFF2-40B4-BE49-F238E27FC236}">
                <a16:creationId xmlns:a16="http://schemas.microsoft.com/office/drawing/2014/main" id="{487A1C34-41FB-7A0D-0F43-F60F0A775C35}"/>
              </a:ext>
            </a:extLst>
          </p:cNvPr>
          <p:cNvPicPr>
            <a:picLocks noChangeAspect="1"/>
          </p:cNvPicPr>
          <p:nvPr/>
        </p:nvPicPr>
        <p:blipFill>
          <a:blip r:embed="rId8"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796206" y="2549478"/>
            <a:ext cx="640080" cy="640080"/>
          </a:xfrm>
          <a:prstGeom prst="rect">
            <a:avLst/>
          </a:prstGeom>
        </p:spPr>
      </p:pic>
      <p:pic>
        <p:nvPicPr>
          <p:cNvPr id="22" name="Picture 21">
            <a:extLst>
              <a:ext uri="{FF2B5EF4-FFF2-40B4-BE49-F238E27FC236}">
                <a16:creationId xmlns:a16="http://schemas.microsoft.com/office/drawing/2014/main" id="{B24D797A-E07C-34E2-0F44-8E6C0F07821E}"/>
              </a:ext>
            </a:extLst>
          </p:cNvPr>
          <p:cNvPicPr>
            <a:picLocks noChangeAspect="1"/>
          </p:cNvPicPr>
          <p:nvPr/>
        </p:nvPicPr>
        <p:blipFill>
          <a:blip r:embed="rId9"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325885" y="2549478"/>
            <a:ext cx="640080" cy="640080"/>
          </a:xfrm>
          <a:prstGeom prst="rect">
            <a:avLst/>
          </a:prstGeom>
        </p:spPr>
      </p:pic>
      <p:pic>
        <p:nvPicPr>
          <p:cNvPr id="23" name="Picture 22">
            <a:extLst>
              <a:ext uri="{FF2B5EF4-FFF2-40B4-BE49-F238E27FC236}">
                <a16:creationId xmlns:a16="http://schemas.microsoft.com/office/drawing/2014/main" id="{096A3C82-9D6C-E132-3366-CFD6AC94CF2E}"/>
              </a:ext>
            </a:extLst>
          </p:cNvPr>
          <p:cNvPicPr>
            <a:picLocks noChangeAspect="1"/>
          </p:cNvPicPr>
          <p:nvPr/>
        </p:nvPicPr>
        <p:blipFill>
          <a:blip r:embed="rId8"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422845" y="2549478"/>
            <a:ext cx="640080" cy="640080"/>
          </a:xfrm>
          <a:prstGeom prst="rect">
            <a:avLst/>
          </a:prstGeom>
        </p:spPr>
      </p:pic>
      <p:sp>
        <p:nvSpPr>
          <p:cNvPr id="25" name="TextBox 24">
            <a:extLst>
              <a:ext uri="{FF2B5EF4-FFF2-40B4-BE49-F238E27FC236}">
                <a16:creationId xmlns:a16="http://schemas.microsoft.com/office/drawing/2014/main" id="{C9A5989F-2E95-0679-9177-9C542DFD25BA}"/>
              </a:ext>
            </a:extLst>
          </p:cNvPr>
          <p:cNvSpPr txBox="1"/>
          <p:nvPr/>
        </p:nvSpPr>
        <p:spPr>
          <a:xfrm>
            <a:off x="5349404" y="3210723"/>
            <a:ext cx="14934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Approval</a:t>
            </a:r>
            <a:endParaRPr kumimoji="0" lang="en-MY"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26" name="TextBox 25">
            <a:extLst>
              <a:ext uri="{FF2B5EF4-FFF2-40B4-BE49-F238E27FC236}">
                <a16:creationId xmlns:a16="http://schemas.microsoft.com/office/drawing/2014/main" id="{D948D670-519A-5EB6-80D1-1DA8C820D143}"/>
              </a:ext>
            </a:extLst>
          </p:cNvPr>
          <p:cNvSpPr txBox="1"/>
          <p:nvPr/>
        </p:nvSpPr>
        <p:spPr>
          <a:xfrm>
            <a:off x="7000107" y="3210723"/>
            <a:ext cx="14934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Approval</a:t>
            </a:r>
            <a:endParaRPr kumimoji="0" lang="en-MY"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grpSp>
        <p:nvGrpSpPr>
          <p:cNvPr id="60" name="Group 59">
            <a:extLst>
              <a:ext uri="{FF2B5EF4-FFF2-40B4-BE49-F238E27FC236}">
                <a16:creationId xmlns:a16="http://schemas.microsoft.com/office/drawing/2014/main" id="{121F6D66-2036-248D-1F5A-841B9C2ACDF2}"/>
              </a:ext>
            </a:extLst>
          </p:cNvPr>
          <p:cNvGrpSpPr/>
          <p:nvPr/>
        </p:nvGrpSpPr>
        <p:grpSpPr>
          <a:xfrm>
            <a:off x="3074728" y="2633457"/>
            <a:ext cx="745148" cy="741117"/>
            <a:chOff x="2941522" y="2965460"/>
            <a:chExt cx="745148" cy="741117"/>
          </a:xfrm>
        </p:grpSpPr>
        <p:sp>
          <p:nvSpPr>
            <p:cNvPr id="28" name="Oval 27">
              <a:extLst>
                <a:ext uri="{FF2B5EF4-FFF2-40B4-BE49-F238E27FC236}">
                  <a16:creationId xmlns:a16="http://schemas.microsoft.com/office/drawing/2014/main" id="{9052238C-497E-BDE9-6985-C5BC763344D3}"/>
                </a:ext>
              </a:extLst>
            </p:cNvPr>
            <p:cNvSpPr/>
            <p:nvPr/>
          </p:nvSpPr>
          <p:spPr>
            <a:xfrm>
              <a:off x="2941522" y="2965460"/>
              <a:ext cx="735817" cy="74111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29" name="TextBox 28">
              <a:extLst>
                <a:ext uri="{FF2B5EF4-FFF2-40B4-BE49-F238E27FC236}">
                  <a16:creationId xmlns:a16="http://schemas.microsoft.com/office/drawing/2014/main" id="{4EB0D5F9-B3B6-0C42-BE5E-16D811F2C833}"/>
                </a:ext>
              </a:extLst>
            </p:cNvPr>
            <p:cNvSpPr txBox="1"/>
            <p:nvPr/>
          </p:nvSpPr>
          <p:spPr>
            <a:xfrm>
              <a:off x="2950853" y="3156047"/>
              <a:ext cx="7358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Start</a:t>
              </a:r>
              <a:endParaRPr kumimoji="0" lang="en-MY"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grpSp>
      <p:grpSp>
        <p:nvGrpSpPr>
          <p:cNvPr id="63" name="Group 62">
            <a:extLst>
              <a:ext uri="{FF2B5EF4-FFF2-40B4-BE49-F238E27FC236}">
                <a16:creationId xmlns:a16="http://schemas.microsoft.com/office/drawing/2014/main" id="{1190803C-FA19-0E85-9DE8-04FA05E20320}"/>
              </a:ext>
            </a:extLst>
          </p:cNvPr>
          <p:cNvGrpSpPr/>
          <p:nvPr/>
        </p:nvGrpSpPr>
        <p:grpSpPr>
          <a:xfrm>
            <a:off x="8865230" y="2633457"/>
            <a:ext cx="745148" cy="741117"/>
            <a:chOff x="8732023" y="2965461"/>
            <a:chExt cx="745148" cy="741117"/>
          </a:xfrm>
        </p:grpSpPr>
        <p:sp>
          <p:nvSpPr>
            <p:cNvPr id="31" name="Oval 30">
              <a:extLst>
                <a:ext uri="{FF2B5EF4-FFF2-40B4-BE49-F238E27FC236}">
                  <a16:creationId xmlns:a16="http://schemas.microsoft.com/office/drawing/2014/main" id="{37565648-71F0-D7DF-5922-B58EBDADF2B6}"/>
                </a:ext>
              </a:extLst>
            </p:cNvPr>
            <p:cNvSpPr/>
            <p:nvPr/>
          </p:nvSpPr>
          <p:spPr>
            <a:xfrm>
              <a:off x="8732023" y="2965461"/>
              <a:ext cx="735817" cy="74111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32" name="TextBox 31">
              <a:extLst>
                <a:ext uri="{FF2B5EF4-FFF2-40B4-BE49-F238E27FC236}">
                  <a16:creationId xmlns:a16="http://schemas.microsoft.com/office/drawing/2014/main" id="{2337809E-24DC-65CD-BAD5-4FB112F7F3D9}"/>
                </a:ext>
              </a:extLst>
            </p:cNvPr>
            <p:cNvSpPr txBox="1"/>
            <p:nvPr/>
          </p:nvSpPr>
          <p:spPr>
            <a:xfrm>
              <a:off x="8741354" y="3156048"/>
              <a:ext cx="7358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End</a:t>
              </a:r>
              <a:endParaRPr kumimoji="0" lang="en-MY"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grpSp>
      <p:sp>
        <p:nvSpPr>
          <p:cNvPr id="38" name="TextBox 37">
            <a:extLst>
              <a:ext uri="{FF2B5EF4-FFF2-40B4-BE49-F238E27FC236}">
                <a16:creationId xmlns:a16="http://schemas.microsoft.com/office/drawing/2014/main" id="{4442942E-A5FF-4F16-C3DF-60915041AF48}"/>
              </a:ext>
            </a:extLst>
          </p:cNvPr>
          <p:cNvSpPr txBox="1"/>
          <p:nvPr/>
        </p:nvSpPr>
        <p:spPr>
          <a:xfrm>
            <a:off x="4350964" y="1884874"/>
            <a:ext cx="14934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Application</a:t>
            </a:r>
            <a:endParaRPr kumimoji="0" lang="en-MY"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39" name="TextBox 38">
            <a:extLst>
              <a:ext uri="{FF2B5EF4-FFF2-40B4-BE49-F238E27FC236}">
                <a16:creationId xmlns:a16="http://schemas.microsoft.com/office/drawing/2014/main" id="{B27A831F-BB9A-0E6D-0E1D-05D7E34CBE7F}"/>
              </a:ext>
            </a:extLst>
          </p:cNvPr>
          <p:cNvSpPr txBox="1"/>
          <p:nvPr/>
        </p:nvSpPr>
        <p:spPr>
          <a:xfrm>
            <a:off x="6497330" y="1910677"/>
            <a:ext cx="14934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Approval</a:t>
            </a:r>
            <a:endParaRPr kumimoji="0" lang="en-MY"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grpSp>
        <p:nvGrpSpPr>
          <p:cNvPr id="59" name="Group 58">
            <a:extLst>
              <a:ext uri="{FF2B5EF4-FFF2-40B4-BE49-F238E27FC236}">
                <a16:creationId xmlns:a16="http://schemas.microsoft.com/office/drawing/2014/main" id="{BE7FB41E-EB87-F508-2CC0-1BDCD8B818A0}"/>
              </a:ext>
            </a:extLst>
          </p:cNvPr>
          <p:cNvGrpSpPr/>
          <p:nvPr/>
        </p:nvGrpSpPr>
        <p:grpSpPr>
          <a:xfrm>
            <a:off x="3070063" y="1308357"/>
            <a:ext cx="745148" cy="741117"/>
            <a:chOff x="2946878" y="1588753"/>
            <a:chExt cx="745148" cy="741117"/>
          </a:xfrm>
        </p:grpSpPr>
        <p:sp>
          <p:nvSpPr>
            <p:cNvPr id="42" name="Oval 41">
              <a:extLst>
                <a:ext uri="{FF2B5EF4-FFF2-40B4-BE49-F238E27FC236}">
                  <a16:creationId xmlns:a16="http://schemas.microsoft.com/office/drawing/2014/main" id="{95850460-195E-A5FB-C806-0DBC6ED4C1D3}"/>
                </a:ext>
              </a:extLst>
            </p:cNvPr>
            <p:cNvSpPr/>
            <p:nvPr/>
          </p:nvSpPr>
          <p:spPr>
            <a:xfrm>
              <a:off x="2946878" y="1588753"/>
              <a:ext cx="735817" cy="74111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43" name="TextBox 42">
              <a:extLst>
                <a:ext uri="{FF2B5EF4-FFF2-40B4-BE49-F238E27FC236}">
                  <a16:creationId xmlns:a16="http://schemas.microsoft.com/office/drawing/2014/main" id="{728BEEE1-82C7-D1AE-6C24-2529835C6320}"/>
                </a:ext>
              </a:extLst>
            </p:cNvPr>
            <p:cNvSpPr txBox="1"/>
            <p:nvPr/>
          </p:nvSpPr>
          <p:spPr>
            <a:xfrm>
              <a:off x="2956209" y="1779340"/>
              <a:ext cx="7358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Start</a:t>
              </a:r>
              <a:endParaRPr kumimoji="0" lang="en-MY"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grpSp>
      <p:grpSp>
        <p:nvGrpSpPr>
          <p:cNvPr id="62" name="Group 61">
            <a:extLst>
              <a:ext uri="{FF2B5EF4-FFF2-40B4-BE49-F238E27FC236}">
                <a16:creationId xmlns:a16="http://schemas.microsoft.com/office/drawing/2014/main" id="{617DCA74-6054-B8C0-6004-DC6FB5343F7B}"/>
              </a:ext>
            </a:extLst>
          </p:cNvPr>
          <p:cNvGrpSpPr/>
          <p:nvPr/>
        </p:nvGrpSpPr>
        <p:grpSpPr>
          <a:xfrm>
            <a:off x="8855899" y="1308357"/>
            <a:ext cx="745148" cy="741117"/>
            <a:chOff x="8737379" y="1588754"/>
            <a:chExt cx="745148" cy="741117"/>
          </a:xfrm>
        </p:grpSpPr>
        <p:sp>
          <p:nvSpPr>
            <p:cNvPr id="45" name="Oval 44">
              <a:extLst>
                <a:ext uri="{FF2B5EF4-FFF2-40B4-BE49-F238E27FC236}">
                  <a16:creationId xmlns:a16="http://schemas.microsoft.com/office/drawing/2014/main" id="{DE20BAE7-DB7C-FA03-48EB-6710E7AEC980}"/>
                </a:ext>
              </a:extLst>
            </p:cNvPr>
            <p:cNvSpPr/>
            <p:nvPr/>
          </p:nvSpPr>
          <p:spPr>
            <a:xfrm>
              <a:off x="8737379" y="1588754"/>
              <a:ext cx="735817" cy="74111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46" name="TextBox 45">
              <a:extLst>
                <a:ext uri="{FF2B5EF4-FFF2-40B4-BE49-F238E27FC236}">
                  <a16:creationId xmlns:a16="http://schemas.microsoft.com/office/drawing/2014/main" id="{E07B3CA8-0E0D-DA60-CF32-C97E8D72DC0E}"/>
                </a:ext>
              </a:extLst>
            </p:cNvPr>
            <p:cNvSpPr txBox="1"/>
            <p:nvPr/>
          </p:nvSpPr>
          <p:spPr>
            <a:xfrm>
              <a:off x="8746710" y="1779341"/>
              <a:ext cx="7358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End</a:t>
              </a:r>
              <a:endParaRPr kumimoji="0" lang="en-MY"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grpSp>
      <p:pic>
        <p:nvPicPr>
          <p:cNvPr id="47" name="Picture 46">
            <a:extLst>
              <a:ext uri="{FF2B5EF4-FFF2-40B4-BE49-F238E27FC236}">
                <a16:creationId xmlns:a16="http://schemas.microsoft.com/office/drawing/2014/main" id="{76FA63D9-98C0-BB07-6A3D-209EA68DAED7}"/>
              </a:ext>
            </a:extLst>
          </p:cNvPr>
          <p:cNvPicPr>
            <a:picLocks noChangeAspect="1"/>
          </p:cNvPicPr>
          <p:nvPr/>
        </p:nvPicPr>
        <p:blipFill>
          <a:blip r:embed="rId8"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822285" y="3848827"/>
            <a:ext cx="640080" cy="640080"/>
          </a:xfrm>
          <a:prstGeom prst="rect">
            <a:avLst/>
          </a:prstGeom>
        </p:spPr>
      </p:pic>
      <p:pic>
        <p:nvPicPr>
          <p:cNvPr id="48" name="Picture 47">
            <a:extLst>
              <a:ext uri="{FF2B5EF4-FFF2-40B4-BE49-F238E27FC236}">
                <a16:creationId xmlns:a16="http://schemas.microsoft.com/office/drawing/2014/main" id="{A33E139F-58C4-A970-F8C3-61835BC49B0B}"/>
              </a:ext>
            </a:extLst>
          </p:cNvPr>
          <p:cNvPicPr>
            <a:picLocks noChangeAspect="1"/>
          </p:cNvPicPr>
          <p:nvPr/>
        </p:nvPicPr>
        <p:blipFill>
          <a:blip r:embed="rId9"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188233" y="4363771"/>
            <a:ext cx="640080" cy="640080"/>
          </a:xfrm>
          <a:prstGeom prst="rect">
            <a:avLst/>
          </a:prstGeom>
        </p:spPr>
      </p:pic>
      <p:pic>
        <p:nvPicPr>
          <p:cNvPr id="49" name="Picture 48">
            <a:extLst>
              <a:ext uri="{FF2B5EF4-FFF2-40B4-BE49-F238E27FC236}">
                <a16:creationId xmlns:a16="http://schemas.microsoft.com/office/drawing/2014/main" id="{120F0830-0D83-9088-FEAF-55D86FFE2FC0}"/>
              </a:ext>
            </a:extLst>
          </p:cNvPr>
          <p:cNvPicPr>
            <a:picLocks noChangeAspect="1"/>
          </p:cNvPicPr>
          <p:nvPr/>
        </p:nvPicPr>
        <p:blipFill>
          <a:blip r:embed="rId8"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422845" y="4363771"/>
            <a:ext cx="640080" cy="640080"/>
          </a:xfrm>
          <a:prstGeom prst="rect">
            <a:avLst/>
          </a:prstGeom>
        </p:spPr>
      </p:pic>
      <p:sp>
        <p:nvSpPr>
          <p:cNvPr id="50" name="TextBox 49">
            <a:extLst>
              <a:ext uri="{FF2B5EF4-FFF2-40B4-BE49-F238E27FC236}">
                <a16:creationId xmlns:a16="http://schemas.microsoft.com/office/drawing/2014/main" id="{E1D59E71-3F50-3AF1-FD9E-3B53CCEE0ACE}"/>
              </a:ext>
            </a:extLst>
          </p:cNvPr>
          <p:cNvSpPr txBox="1"/>
          <p:nvPr/>
        </p:nvSpPr>
        <p:spPr>
          <a:xfrm>
            <a:off x="3761571" y="5017023"/>
            <a:ext cx="14934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Application</a:t>
            </a:r>
            <a:endParaRPr kumimoji="0" lang="en-MY"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51" name="TextBox 50">
            <a:extLst>
              <a:ext uri="{FF2B5EF4-FFF2-40B4-BE49-F238E27FC236}">
                <a16:creationId xmlns:a16="http://schemas.microsoft.com/office/drawing/2014/main" id="{8FF21519-5BDF-45ED-949F-62B7372C062C}"/>
              </a:ext>
            </a:extLst>
          </p:cNvPr>
          <p:cNvSpPr txBox="1"/>
          <p:nvPr/>
        </p:nvSpPr>
        <p:spPr>
          <a:xfrm>
            <a:off x="5388045" y="4511736"/>
            <a:ext cx="14934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Approval</a:t>
            </a:r>
            <a:endParaRPr kumimoji="0" lang="en-MY"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52" name="TextBox 51">
            <a:extLst>
              <a:ext uri="{FF2B5EF4-FFF2-40B4-BE49-F238E27FC236}">
                <a16:creationId xmlns:a16="http://schemas.microsoft.com/office/drawing/2014/main" id="{04975610-759D-7EBB-536E-B3BCDF90E8E1}"/>
              </a:ext>
            </a:extLst>
          </p:cNvPr>
          <p:cNvSpPr txBox="1"/>
          <p:nvPr/>
        </p:nvSpPr>
        <p:spPr>
          <a:xfrm>
            <a:off x="6976043" y="5003851"/>
            <a:ext cx="14934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Approval</a:t>
            </a:r>
            <a:endParaRPr kumimoji="0" lang="en-MY"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grpSp>
        <p:nvGrpSpPr>
          <p:cNvPr id="61" name="Group 60">
            <a:extLst>
              <a:ext uri="{FF2B5EF4-FFF2-40B4-BE49-F238E27FC236}">
                <a16:creationId xmlns:a16="http://schemas.microsoft.com/office/drawing/2014/main" id="{C9DD1307-89FD-D615-9C33-7DB486E6AA38}"/>
              </a:ext>
            </a:extLst>
          </p:cNvPr>
          <p:cNvGrpSpPr/>
          <p:nvPr/>
        </p:nvGrpSpPr>
        <p:grpSpPr>
          <a:xfrm>
            <a:off x="3074729" y="4363771"/>
            <a:ext cx="745148" cy="741117"/>
            <a:chOff x="2941522" y="4567387"/>
            <a:chExt cx="745148" cy="741117"/>
          </a:xfrm>
        </p:grpSpPr>
        <p:sp>
          <p:nvSpPr>
            <p:cNvPr id="54" name="Oval 53">
              <a:extLst>
                <a:ext uri="{FF2B5EF4-FFF2-40B4-BE49-F238E27FC236}">
                  <a16:creationId xmlns:a16="http://schemas.microsoft.com/office/drawing/2014/main" id="{DD160EBE-FED7-7236-D63D-A19A06CCDADA}"/>
                </a:ext>
              </a:extLst>
            </p:cNvPr>
            <p:cNvSpPr/>
            <p:nvPr/>
          </p:nvSpPr>
          <p:spPr>
            <a:xfrm>
              <a:off x="2941522" y="4567387"/>
              <a:ext cx="735817" cy="74111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55" name="TextBox 54">
              <a:extLst>
                <a:ext uri="{FF2B5EF4-FFF2-40B4-BE49-F238E27FC236}">
                  <a16:creationId xmlns:a16="http://schemas.microsoft.com/office/drawing/2014/main" id="{C91435B1-C152-FABA-35B4-532B578BEB59}"/>
                </a:ext>
              </a:extLst>
            </p:cNvPr>
            <p:cNvSpPr txBox="1"/>
            <p:nvPr/>
          </p:nvSpPr>
          <p:spPr>
            <a:xfrm>
              <a:off x="2950853" y="4757974"/>
              <a:ext cx="7358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Start</a:t>
              </a:r>
              <a:endParaRPr kumimoji="0" lang="en-MY"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grpSp>
      <p:grpSp>
        <p:nvGrpSpPr>
          <p:cNvPr id="64" name="Group 63">
            <a:extLst>
              <a:ext uri="{FF2B5EF4-FFF2-40B4-BE49-F238E27FC236}">
                <a16:creationId xmlns:a16="http://schemas.microsoft.com/office/drawing/2014/main" id="{2D770122-CE52-B709-B0A6-5AA793755988}"/>
              </a:ext>
            </a:extLst>
          </p:cNvPr>
          <p:cNvGrpSpPr/>
          <p:nvPr/>
        </p:nvGrpSpPr>
        <p:grpSpPr>
          <a:xfrm>
            <a:off x="8865230" y="4363771"/>
            <a:ext cx="745148" cy="741117"/>
            <a:chOff x="8732023" y="4567388"/>
            <a:chExt cx="745148" cy="741117"/>
          </a:xfrm>
        </p:grpSpPr>
        <p:sp>
          <p:nvSpPr>
            <p:cNvPr id="57" name="Oval 56">
              <a:extLst>
                <a:ext uri="{FF2B5EF4-FFF2-40B4-BE49-F238E27FC236}">
                  <a16:creationId xmlns:a16="http://schemas.microsoft.com/office/drawing/2014/main" id="{A786D3F9-6C43-5CED-FE95-C38D3F57C604}"/>
                </a:ext>
              </a:extLst>
            </p:cNvPr>
            <p:cNvSpPr/>
            <p:nvPr/>
          </p:nvSpPr>
          <p:spPr>
            <a:xfrm>
              <a:off x="8732023" y="4567388"/>
              <a:ext cx="735817" cy="741117"/>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sp>
          <p:nvSpPr>
            <p:cNvPr id="58" name="TextBox 57">
              <a:extLst>
                <a:ext uri="{FF2B5EF4-FFF2-40B4-BE49-F238E27FC236}">
                  <a16:creationId xmlns:a16="http://schemas.microsoft.com/office/drawing/2014/main" id="{E6929BE3-6CF9-B6E2-0F83-6202F2AFC1C4}"/>
                </a:ext>
              </a:extLst>
            </p:cNvPr>
            <p:cNvSpPr txBox="1"/>
            <p:nvPr/>
          </p:nvSpPr>
          <p:spPr>
            <a:xfrm>
              <a:off x="8741354" y="4757975"/>
              <a:ext cx="73581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rPr>
                <a:t>End</a:t>
              </a:r>
              <a:endParaRPr kumimoji="0" lang="en-MY" sz="1800" b="0" i="0" u="none" strike="noStrike" kern="1200" cap="none" spc="0" normalizeH="0" baseline="0" noProof="0">
                <a:ln>
                  <a:noFill/>
                </a:ln>
                <a:solidFill>
                  <a:prstClr val="white"/>
                </a:solidFill>
                <a:effectLst/>
                <a:uLnTx/>
                <a:uFillTx/>
                <a:latin typeface="Poppins" panose="00000500000000000000" pitchFamily="2" charset="0"/>
                <a:ea typeface="+mn-ea"/>
                <a:cs typeface="Poppins" panose="00000500000000000000" pitchFamily="2" charset="0"/>
              </a:endParaRPr>
            </a:p>
          </p:txBody>
        </p:sp>
      </p:grpSp>
      <p:pic>
        <p:nvPicPr>
          <p:cNvPr id="65" name="Picture 64">
            <a:extLst>
              <a:ext uri="{FF2B5EF4-FFF2-40B4-BE49-F238E27FC236}">
                <a16:creationId xmlns:a16="http://schemas.microsoft.com/office/drawing/2014/main" id="{F5126476-8ED0-07A0-75DC-8EE06B27609F}"/>
              </a:ext>
            </a:extLst>
          </p:cNvPr>
          <p:cNvPicPr>
            <a:picLocks noChangeAspect="1"/>
          </p:cNvPicPr>
          <p:nvPr/>
        </p:nvPicPr>
        <p:blipFill>
          <a:blip r:embed="rId8"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5866492" y="4998340"/>
            <a:ext cx="640080" cy="640080"/>
          </a:xfrm>
          <a:prstGeom prst="rect">
            <a:avLst/>
          </a:prstGeom>
        </p:spPr>
      </p:pic>
      <p:sp>
        <p:nvSpPr>
          <p:cNvPr id="66" name="TextBox 65">
            <a:extLst>
              <a:ext uri="{FF2B5EF4-FFF2-40B4-BE49-F238E27FC236}">
                <a16:creationId xmlns:a16="http://schemas.microsoft.com/office/drawing/2014/main" id="{4A3B1501-C830-5654-8618-DE47C20D962C}"/>
              </a:ext>
            </a:extLst>
          </p:cNvPr>
          <p:cNvSpPr txBox="1"/>
          <p:nvPr/>
        </p:nvSpPr>
        <p:spPr>
          <a:xfrm>
            <a:off x="5432252" y="5661249"/>
            <a:ext cx="149340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rPr>
              <a:t>Approval</a:t>
            </a:r>
            <a:endParaRPr kumimoji="0" lang="en-MY" sz="1600" b="0" i="0" u="none" strike="noStrike" kern="1200" cap="none" spc="0" normalizeH="0" baseline="0" noProof="0">
              <a:ln>
                <a:noFill/>
              </a:ln>
              <a:solidFill>
                <a:prstClr val="black"/>
              </a:solidFill>
              <a:effectLst/>
              <a:uLnTx/>
              <a:uFillTx/>
              <a:latin typeface="Poppins" panose="00000500000000000000" pitchFamily="2" charset="0"/>
              <a:ea typeface="+mn-ea"/>
              <a:cs typeface="Poppins" panose="00000500000000000000" pitchFamily="2" charset="0"/>
            </a:endParaRPr>
          </a:p>
        </p:txBody>
      </p:sp>
      <p:sp>
        <p:nvSpPr>
          <p:cNvPr id="67" name="Rectangle: Rounded Corners 66">
            <a:extLst>
              <a:ext uri="{FF2B5EF4-FFF2-40B4-BE49-F238E27FC236}">
                <a16:creationId xmlns:a16="http://schemas.microsoft.com/office/drawing/2014/main" id="{FBA03920-6140-B612-FC5E-D720EB7F5F77}"/>
              </a:ext>
            </a:extLst>
          </p:cNvPr>
          <p:cNvSpPr/>
          <p:nvPr/>
        </p:nvSpPr>
        <p:spPr>
          <a:xfrm>
            <a:off x="2620768" y="1081901"/>
            <a:ext cx="7246374" cy="1216888"/>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Rectangle: Rounded Corners 67">
            <a:extLst>
              <a:ext uri="{FF2B5EF4-FFF2-40B4-BE49-F238E27FC236}">
                <a16:creationId xmlns:a16="http://schemas.microsoft.com/office/drawing/2014/main" id="{7C476CE6-C565-77C9-AF82-8485C95712F4}"/>
              </a:ext>
            </a:extLst>
          </p:cNvPr>
          <p:cNvSpPr/>
          <p:nvPr/>
        </p:nvSpPr>
        <p:spPr>
          <a:xfrm>
            <a:off x="2629167" y="2414015"/>
            <a:ext cx="7246374" cy="1216888"/>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Rectangle: Rounded Corners 68">
            <a:extLst>
              <a:ext uri="{FF2B5EF4-FFF2-40B4-BE49-F238E27FC236}">
                <a16:creationId xmlns:a16="http://schemas.microsoft.com/office/drawing/2014/main" id="{52C11787-874E-5089-44BE-4BFB43D8A03A}"/>
              </a:ext>
            </a:extLst>
          </p:cNvPr>
          <p:cNvSpPr/>
          <p:nvPr/>
        </p:nvSpPr>
        <p:spPr>
          <a:xfrm>
            <a:off x="2634124" y="3734998"/>
            <a:ext cx="7246374" cy="2361152"/>
          </a:xfrm>
          <a:prstGeom prst="roundRect">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a:extLst>
              <a:ext uri="{FF2B5EF4-FFF2-40B4-BE49-F238E27FC236}">
                <a16:creationId xmlns:a16="http://schemas.microsoft.com/office/drawing/2014/main" id="{B734CF51-82F2-EAB7-0F34-0DB70968B8E1}"/>
              </a:ext>
            </a:extLst>
          </p:cNvPr>
          <p:cNvPicPr>
            <a:picLocks noChangeAspect="1"/>
          </p:cNvPicPr>
          <p:nvPr/>
        </p:nvPicPr>
        <p:blipFill>
          <a:blip r:embed="rId8"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933364" y="1243040"/>
            <a:ext cx="640080" cy="640080"/>
          </a:xfrm>
          <a:prstGeom prst="rect">
            <a:avLst/>
          </a:prstGeom>
        </p:spPr>
      </p:pic>
      <p:pic>
        <p:nvPicPr>
          <p:cNvPr id="36" name="Picture 35">
            <a:extLst>
              <a:ext uri="{FF2B5EF4-FFF2-40B4-BE49-F238E27FC236}">
                <a16:creationId xmlns:a16="http://schemas.microsoft.com/office/drawing/2014/main" id="{C1406C1C-1DBE-BA8B-DC41-C1B3DA35723C}"/>
              </a:ext>
            </a:extLst>
          </p:cNvPr>
          <p:cNvPicPr>
            <a:picLocks noChangeAspect="1"/>
          </p:cNvPicPr>
          <p:nvPr/>
        </p:nvPicPr>
        <p:blipFill>
          <a:blip r:embed="rId9"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4777626" y="1243040"/>
            <a:ext cx="640080" cy="640080"/>
          </a:xfrm>
          <a:prstGeom prst="rect">
            <a:avLst/>
          </a:prstGeom>
        </p:spPr>
      </p:pic>
      <p:cxnSp>
        <p:nvCxnSpPr>
          <p:cNvPr id="75" name="Straight Connector 74">
            <a:extLst>
              <a:ext uri="{FF2B5EF4-FFF2-40B4-BE49-F238E27FC236}">
                <a16:creationId xmlns:a16="http://schemas.microsoft.com/office/drawing/2014/main" id="{3C77B91E-D817-AB44-DBE1-1AE46D4CC618}"/>
              </a:ext>
            </a:extLst>
          </p:cNvPr>
          <p:cNvCxnSpPr>
            <a:cxnSpLocks/>
            <a:stCxn id="55" idx="3"/>
          </p:cNvCxnSpPr>
          <p:nvPr/>
        </p:nvCxnSpPr>
        <p:spPr>
          <a:xfrm>
            <a:off x="3819877" y="4739024"/>
            <a:ext cx="531087" cy="0"/>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BF2E878-C47F-C019-D61E-CA496D933E6F}"/>
              </a:ext>
            </a:extLst>
          </p:cNvPr>
          <p:cNvCxnSpPr>
            <a:cxnSpLocks/>
            <a:stCxn id="48" idx="3"/>
            <a:endCxn id="47" idx="1"/>
          </p:cNvCxnSpPr>
          <p:nvPr/>
        </p:nvCxnSpPr>
        <p:spPr>
          <a:xfrm flipV="1">
            <a:off x="4828313" y="4168867"/>
            <a:ext cx="993972" cy="514944"/>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0061D7E-6888-3B9A-2463-7058FC401C47}"/>
              </a:ext>
            </a:extLst>
          </p:cNvPr>
          <p:cNvCxnSpPr>
            <a:cxnSpLocks/>
            <a:stCxn id="48" idx="3"/>
            <a:endCxn id="65" idx="1"/>
          </p:cNvCxnSpPr>
          <p:nvPr/>
        </p:nvCxnSpPr>
        <p:spPr>
          <a:xfrm>
            <a:off x="4828313" y="4683811"/>
            <a:ext cx="1038179" cy="634569"/>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7510823-4DA4-CB1B-5E3D-8AA71039C683}"/>
              </a:ext>
            </a:extLst>
          </p:cNvPr>
          <p:cNvCxnSpPr>
            <a:cxnSpLocks/>
            <a:stCxn id="47" idx="3"/>
            <a:endCxn id="49" idx="1"/>
          </p:cNvCxnSpPr>
          <p:nvPr/>
        </p:nvCxnSpPr>
        <p:spPr>
          <a:xfrm>
            <a:off x="6462365" y="4168867"/>
            <a:ext cx="960480" cy="514944"/>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470D149-1391-9F83-F344-ADF02BB192C2}"/>
              </a:ext>
            </a:extLst>
          </p:cNvPr>
          <p:cNvCxnSpPr>
            <a:cxnSpLocks/>
            <a:stCxn id="65" idx="3"/>
            <a:endCxn id="49" idx="1"/>
          </p:cNvCxnSpPr>
          <p:nvPr/>
        </p:nvCxnSpPr>
        <p:spPr>
          <a:xfrm flipV="1">
            <a:off x="6506572" y="4683811"/>
            <a:ext cx="916273" cy="634569"/>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244C7E9-0CF8-9459-E684-25400035B90B}"/>
              </a:ext>
            </a:extLst>
          </p:cNvPr>
          <p:cNvCxnSpPr>
            <a:cxnSpLocks/>
            <a:endCxn id="58" idx="1"/>
          </p:cNvCxnSpPr>
          <p:nvPr/>
        </p:nvCxnSpPr>
        <p:spPr>
          <a:xfrm>
            <a:off x="7928146" y="4734329"/>
            <a:ext cx="946415" cy="4695"/>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F7C98AB8-36EC-94C8-B2B8-0554A29CF39A}"/>
              </a:ext>
            </a:extLst>
          </p:cNvPr>
          <p:cNvGrpSpPr/>
          <p:nvPr/>
        </p:nvGrpSpPr>
        <p:grpSpPr>
          <a:xfrm>
            <a:off x="9867142" y="1660848"/>
            <a:ext cx="919316" cy="3291840"/>
            <a:chOff x="9733935" y="1631201"/>
            <a:chExt cx="919316" cy="3291840"/>
          </a:xfrm>
        </p:grpSpPr>
        <p:cxnSp>
          <p:nvCxnSpPr>
            <p:cNvPr id="103" name="Straight Connector 102">
              <a:extLst>
                <a:ext uri="{FF2B5EF4-FFF2-40B4-BE49-F238E27FC236}">
                  <a16:creationId xmlns:a16="http://schemas.microsoft.com/office/drawing/2014/main" id="{ABC7D45F-56B3-2DE8-B317-A2CF1D48C3C7}"/>
                </a:ext>
              </a:extLst>
            </p:cNvPr>
            <p:cNvCxnSpPr>
              <a:cxnSpLocks/>
            </p:cNvCxnSpPr>
            <p:nvPr/>
          </p:nvCxnSpPr>
          <p:spPr>
            <a:xfrm>
              <a:off x="10196051" y="1631201"/>
              <a:ext cx="9833" cy="329184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74BC636-D9D4-E79F-F59F-D9F9201D34E6}"/>
                </a:ext>
              </a:extLst>
            </p:cNvPr>
            <p:cNvCxnSpPr>
              <a:cxnSpLocks/>
            </p:cNvCxnSpPr>
            <p:nvPr/>
          </p:nvCxnSpPr>
          <p:spPr>
            <a:xfrm>
              <a:off x="9742334" y="1660698"/>
              <a:ext cx="462116"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C7F779C-FC60-C4D3-5F72-6182A5A4984C}"/>
                </a:ext>
              </a:extLst>
            </p:cNvPr>
            <p:cNvCxnSpPr>
              <a:cxnSpLocks/>
            </p:cNvCxnSpPr>
            <p:nvPr/>
          </p:nvCxnSpPr>
          <p:spPr>
            <a:xfrm>
              <a:off x="9742334" y="3176009"/>
              <a:ext cx="462116"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9ABDC85-692F-139B-F3C5-5B90AF3D12F5}"/>
                </a:ext>
              </a:extLst>
            </p:cNvPr>
            <p:cNvCxnSpPr>
              <a:cxnSpLocks/>
            </p:cNvCxnSpPr>
            <p:nvPr/>
          </p:nvCxnSpPr>
          <p:spPr>
            <a:xfrm>
              <a:off x="9733935" y="4897259"/>
              <a:ext cx="462116"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A6CD7E5E-8F9B-40E1-0152-B76113A53880}"/>
                </a:ext>
              </a:extLst>
            </p:cNvPr>
            <p:cNvCxnSpPr/>
            <p:nvPr/>
          </p:nvCxnSpPr>
          <p:spPr>
            <a:xfrm>
              <a:off x="10196051" y="3181076"/>
              <a:ext cx="457200" cy="0"/>
            </a:xfrm>
            <a:prstGeom prst="straightConnector1">
              <a:avLst/>
            </a:prstGeom>
            <a:ln w="63500">
              <a:tailEnd type="stealth" w="lg" len="lg"/>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9398EBC3-1EC4-58FE-67E2-A8877E841353}"/>
              </a:ext>
            </a:extLst>
          </p:cNvPr>
          <p:cNvGrpSpPr/>
          <p:nvPr/>
        </p:nvGrpSpPr>
        <p:grpSpPr>
          <a:xfrm>
            <a:off x="1463360" y="1571122"/>
            <a:ext cx="1178139" cy="4480560"/>
            <a:chOff x="1330153" y="1541475"/>
            <a:chExt cx="1178139" cy="4480560"/>
          </a:xfrm>
        </p:grpSpPr>
        <p:cxnSp>
          <p:nvCxnSpPr>
            <p:cNvPr id="119" name="Straight Connector 118">
              <a:extLst>
                <a:ext uri="{FF2B5EF4-FFF2-40B4-BE49-F238E27FC236}">
                  <a16:creationId xmlns:a16="http://schemas.microsoft.com/office/drawing/2014/main" id="{6003FD48-6625-10F8-2F34-E32EA3835398}"/>
                </a:ext>
              </a:extLst>
            </p:cNvPr>
            <p:cNvCxnSpPr>
              <a:cxnSpLocks/>
            </p:cNvCxnSpPr>
            <p:nvPr/>
          </p:nvCxnSpPr>
          <p:spPr>
            <a:xfrm>
              <a:off x="2119615" y="1541475"/>
              <a:ext cx="9833" cy="448056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4225EF5B-2332-9658-B133-EA2B630E5A7D}"/>
                </a:ext>
              </a:extLst>
            </p:cNvPr>
            <p:cNvCxnSpPr/>
            <p:nvPr/>
          </p:nvCxnSpPr>
          <p:spPr>
            <a:xfrm>
              <a:off x="2107584" y="1564627"/>
              <a:ext cx="365760" cy="0"/>
            </a:xfrm>
            <a:prstGeom prst="straightConnector1">
              <a:avLst/>
            </a:prstGeom>
            <a:ln w="63500">
              <a:tailEnd type="stealth" w="lg" len="lg"/>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1D045113-DA46-64FB-D70A-80B2D8FA779C}"/>
                </a:ext>
              </a:extLst>
            </p:cNvPr>
            <p:cNvCxnSpPr/>
            <p:nvPr/>
          </p:nvCxnSpPr>
          <p:spPr>
            <a:xfrm>
              <a:off x="2142532" y="2920585"/>
              <a:ext cx="365760" cy="0"/>
            </a:xfrm>
            <a:prstGeom prst="straightConnector1">
              <a:avLst/>
            </a:prstGeom>
            <a:ln w="63500">
              <a:tailEnd type="stealth" w="lg" len="lg"/>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CC7EA8C6-A9CB-D8A0-5B70-BE9F54A0CCC2}"/>
                </a:ext>
              </a:extLst>
            </p:cNvPr>
            <p:cNvCxnSpPr/>
            <p:nvPr/>
          </p:nvCxnSpPr>
          <p:spPr>
            <a:xfrm>
              <a:off x="2130200" y="5004033"/>
              <a:ext cx="365760" cy="0"/>
            </a:xfrm>
            <a:prstGeom prst="straightConnector1">
              <a:avLst/>
            </a:prstGeom>
            <a:ln w="63500">
              <a:tailEnd type="stealth" w="lg" len="lg"/>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47FBF16-CB96-CAB7-27B0-3C67C30F311A}"/>
                </a:ext>
              </a:extLst>
            </p:cNvPr>
            <p:cNvCxnSpPr>
              <a:cxnSpLocks/>
            </p:cNvCxnSpPr>
            <p:nvPr/>
          </p:nvCxnSpPr>
          <p:spPr>
            <a:xfrm>
              <a:off x="1642836" y="1827581"/>
              <a:ext cx="462116"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3C7EBE58-8708-0547-E3A3-797CA71349A4}"/>
                </a:ext>
              </a:extLst>
            </p:cNvPr>
            <p:cNvCxnSpPr>
              <a:cxnSpLocks/>
            </p:cNvCxnSpPr>
            <p:nvPr/>
          </p:nvCxnSpPr>
          <p:spPr>
            <a:xfrm>
              <a:off x="1642836" y="2914524"/>
              <a:ext cx="462116"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7B49EC6-0898-D50D-7C89-52702FBA5A98}"/>
                </a:ext>
              </a:extLst>
            </p:cNvPr>
            <p:cNvCxnSpPr>
              <a:cxnSpLocks/>
            </p:cNvCxnSpPr>
            <p:nvPr/>
          </p:nvCxnSpPr>
          <p:spPr>
            <a:xfrm flipV="1">
              <a:off x="1575093" y="4067539"/>
              <a:ext cx="522243" cy="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C969E8F6-4C03-698A-BF3D-51DB07D95159}"/>
                </a:ext>
              </a:extLst>
            </p:cNvPr>
            <p:cNvCxnSpPr>
              <a:cxnSpLocks/>
            </p:cNvCxnSpPr>
            <p:nvPr/>
          </p:nvCxnSpPr>
          <p:spPr>
            <a:xfrm>
              <a:off x="1330153" y="5004033"/>
              <a:ext cx="789462"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1EE8C941-54BF-BFE3-C689-7C55BC64D0A8}"/>
                </a:ext>
              </a:extLst>
            </p:cNvPr>
            <p:cNvCxnSpPr>
              <a:cxnSpLocks/>
            </p:cNvCxnSpPr>
            <p:nvPr/>
          </p:nvCxnSpPr>
          <p:spPr>
            <a:xfrm flipV="1">
              <a:off x="1438943" y="6012379"/>
              <a:ext cx="726315" cy="1336"/>
            </a:xfrm>
            <a:prstGeom prst="line">
              <a:avLst/>
            </a:prstGeom>
            <a:ln w="63500"/>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97DECD38-2817-DDAC-6FD8-84DACD785F2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32743" y="3205656"/>
            <a:ext cx="710901" cy="649225"/>
          </a:xfrm>
          <a:prstGeom prst="rect">
            <a:avLst/>
          </a:prstGeom>
        </p:spPr>
      </p:pic>
      <p:pic>
        <p:nvPicPr>
          <p:cNvPr id="30" name="Picture 29">
            <a:extLst>
              <a:ext uri="{FF2B5EF4-FFF2-40B4-BE49-F238E27FC236}">
                <a16:creationId xmlns:a16="http://schemas.microsoft.com/office/drawing/2014/main" id="{77DA69A2-1798-28B8-7B76-3D05A51221C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9123" y="47766"/>
            <a:ext cx="538670" cy="538670"/>
          </a:xfrm>
          <a:prstGeom prst="rect">
            <a:avLst/>
          </a:prstGeom>
        </p:spPr>
      </p:pic>
    </p:spTree>
    <p:extLst>
      <p:ext uri="{BB962C8B-B14F-4D97-AF65-F5344CB8AC3E}">
        <p14:creationId xmlns:p14="http://schemas.microsoft.com/office/powerpoint/2010/main" val="4026576366"/>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4EB83-25BA-FC29-59AD-3E4B462D5126}"/>
              </a:ext>
            </a:extLst>
          </p:cNvPr>
          <p:cNvSpPr>
            <a:spLocks noGrp="1"/>
          </p:cNvSpPr>
          <p:nvPr>
            <p:ph type="title"/>
          </p:nvPr>
        </p:nvSpPr>
        <p:spPr>
          <a:xfrm>
            <a:off x="667870" y="221691"/>
            <a:ext cx="10515600" cy="741780"/>
          </a:xfrm>
        </p:spPr>
        <p:txBody>
          <a:bodyPr/>
          <a:lstStyle/>
          <a:p>
            <a:r>
              <a:rPr lang="en-MY" sz="3200" dirty="0"/>
              <a:t>Complex Approval Workflow </a:t>
            </a:r>
          </a:p>
        </p:txBody>
      </p:sp>
      <p:sp>
        <p:nvSpPr>
          <p:cNvPr id="3" name="Content Placeholder 2">
            <a:extLst>
              <a:ext uri="{FF2B5EF4-FFF2-40B4-BE49-F238E27FC236}">
                <a16:creationId xmlns:a16="http://schemas.microsoft.com/office/drawing/2014/main" id="{FBF63917-1C6B-061E-3C3B-BB1288D1A505}"/>
              </a:ext>
            </a:extLst>
          </p:cNvPr>
          <p:cNvSpPr>
            <a:spLocks noGrp="1"/>
          </p:cNvSpPr>
          <p:nvPr>
            <p:ph idx="1"/>
          </p:nvPr>
        </p:nvSpPr>
        <p:spPr>
          <a:xfrm>
            <a:off x="7940841" y="1144575"/>
            <a:ext cx="3412957" cy="5032388"/>
          </a:xfrm>
        </p:spPr>
        <p:txBody>
          <a:bodyPr/>
          <a:lstStyle/>
          <a:p>
            <a:pPr marL="0" indent="0">
              <a:buNone/>
            </a:pPr>
            <a:r>
              <a:rPr lang="en-MY"/>
              <a:t>Able to handle complex multi level approval workflow </a:t>
            </a:r>
          </a:p>
        </p:txBody>
      </p:sp>
      <p:pic>
        <p:nvPicPr>
          <p:cNvPr id="6" name="Picture 5">
            <a:extLst>
              <a:ext uri="{FF2B5EF4-FFF2-40B4-BE49-F238E27FC236}">
                <a16:creationId xmlns:a16="http://schemas.microsoft.com/office/drawing/2014/main" id="{EC105A7D-FCBA-C18F-F5F1-3D1EF05CF7E3}"/>
              </a:ext>
            </a:extLst>
          </p:cNvPr>
          <p:cNvPicPr>
            <a:picLocks noChangeAspect="1"/>
          </p:cNvPicPr>
          <p:nvPr/>
        </p:nvPicPr>
        <p:blipFill>
          <a:blip r:embed="rId3"/>
          <a:stretch>
            <a:fillRect/>
          </a:stretch>
        </p:blipFill>
        <p:spPr>
          <a:xfrm>
            <a:off x="667870" y="963471"/>
            <a:ext cx="6717632" cy="5348299"/>
          </a:xfrm>
          <a:prstGeom prst="rect">
            <a:avLst/>
          </a:prstGeom>
        </p:spPr>
      </p:pic>
    </p:spTree>
    <p:extLst>
      <p:ext uri="{BB962C8B-B14F-4D97-AF65-F5344CB8AC3E}">
        <p14:creationId xmlns:p14="http://schemas.microsoft.com/office/powerpoint/2010/main" val="152925975"/>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CF3969E-3E2F-D854-6B01-B1832E98A5C3}"/>
              </a:ext>
            </a:extLst>
          </p:cNvPr>
          <p:cNvSpPr/>
          <p:nvPr/>
        </p:nvSpPr>
        <p:spPr>
          <a:xfrm>
            <a:off x="9435611" y="2045040"/>
            <a:ext cx="2320021" cy="2210765"/>
          </a:xfrm>
          <a:prstGeom prst="ellipse">
            <a:avLst/>
          </a:prstGeom>
          <a:solidFill>
            <a:schemeClr val="bg2"/>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Sage Text" panose="02010503040201060103" pitchFamily="2" charset="77"/>
              </a:rPr>
              <a:t>sage 300</a:t>
            </a:r>
            <a:endParaRPr lang="en-AU" sz="1600" b="1">
              <a:solidFill>
                <a:schemeClr val="bg1"/>
              </a:solidFill>
              <a:latin typeface="Sage Text" panose="02010503040201060103" pitchFamily="2" charset="77"/>
            </a:endParaRPr>
          </a:p>
        </p:txBody>
      </p:sp>
      <p:sp>
        <p:nvSpPr>
          <p:cNvPr id="5" name="Oval 4">
            <a:extLst>
              <a:ext uri="{FF2B5EF4-FFF2-40B4-BE49-F238E27FC236}">
                <a16:creationId xmlns:a16="http://schemas.microsoft.com/office/drawing/2014/main" id="{32557CC5-6686-6149-9268-CE59AD006277}"/>
              </a:ext>
            </a:extLst>
          </p:cNvPr>
          <p:cNvSpPr/>
          <p:nvPr/>
        </p:nvSpPr>
        <p:spPr>
          <a:xfrm>
            <a:off x="6358731" y="2056202"/>
            <a:ext cx="2320021" cy="2210765"/>
          </a:xfrm>
          <a:prstGeom prst="ellipse">
            <a:avLst/>
          </a:prstGeom>
          <a:solidFill>
            <a:srgbClr val="00293F"/>
          </a:solidFill>
          <a:ln w="38100"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Sage Text" panose="02010503040201060103" pitchFamily="2" charset="77"/>
              </a:rPr>
              <a:t>Invoice</a:t>
            </a:r>
          </a:p>
          <a:p>
            <a:pPr algn="ctr"/>
            <a:r>
              <a:rPr lang="en-AU" sz="1600" b="1">
                <a:solidFill>
                  <a:schemeClr val="bg1"/>
                </a:solidFill>
                <a:latin typeface="Sage Text" panose="02010503040201060103" pitchFamily="2" charset="77"/>
              </a:rPr>
              <a:t>Verification&amp;</a:t>
            </a:r>
          </a:p>
          <a:p>
            <a:pPr algn="ctr"/>
            <a:r>
              <a:rPr lang="en-AU" sz="1600" b="1">
                <a:solidFill>
                  <a:schemeClr val="bg1"/>
                </a:solidFill>
                <a:latin typeface="Sage Text" panose="02010503040201060103" pitchFamily="2" charset="77"/>
              </a:rPr>
              <a:t>Approval</a:t>
            </a:r>
          </a:p>
        </p:txBody>
      </p:sp>
      <p:sp>
        <p:nvSpPr>
          <p:cNvPr id="6" name="Oval 5">
            <a:extLst>
              <a:ext uri="{FF2B5EF4-FFF2-40B4-BE49-F238E27FC236}">
                <a16:creationId xmlns:a16="http://schemas.microsoft.com/office/drawing/2014/main" id="{E397F592-9A63-6985-BD49-BC4E0E51053C}"/>
              </a:ext>
            </a:extLst>
          </p:cNvPr>
          <p:cNvSpPr/>
          <p:nvPr/>
        </p:nvSpPr>
        <p:spPr>
          <a:xfrm>
            <a:off x="287302" y="2056202"/>
            <a:ext cx="2320021" cy="2210765"/>
          </a:xfrm>
          <a:prstGeom prst="ellipse">
            <a:avLst/>
          </a:prstGeom>
          <a:solidFill>
            <a:srgbClr val="00293F"/>
          </a:solidFill>
          <a:ln w="38100"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Sage Text" panose="02010503040201060103" pitchFamily="2" charset="77"/>
              </a:rPr>
              <a:t>Upload/email Invoices</a:t>
            </a:r>
            <a:endParaRPr lang="en-AU" sz="1600" b="1">
              <a:solidFill>
                <a:schemeClr val="bg1"/>
              </a:solidFill>
              <a:latin typeface="Sage Text" panose="02010503040201060103" pitchFamily="2" charset="77"/>
            </a:endParaRPr>
          </a:p>
        </p:txBody>
      </p:sp>
      <p:sp>
        <p:nvSpPr>
          <p:cNvPr id="7" name="TextBox 6">
            <a:extLst>
              <a:ext uri="{FF2B5EF4-FFF2-40B4-BE49-F238E27FC236}">
                <a16:creationId xmlns:a16="http://schemas.microsoft.com/office/drawing/2014/main" id="{3BE7B725-EC38-EE7F-771E-BB7881FD3646}"/>
              </a:ext>
            </a:extLst>
          </p:cNvPr>
          <p:cNvSpPr txBox="1"/>
          <p:nvPr/>
        </p:nvSpPr>
        <p:spPr>
          <a:xfrm>
            <a:off x="2698045" y="3150423"/>
            <a:ext cx="914400" cy="917735"/>
          </a:xfrm>
          <a:prstGeom prst="rect">
            <a:avLst/>
          </a:prstGeom>
          <a:noFill/>
        </p:spPr>
        <p:txBody>
          <a:bodyPr wrap="none" lIns="0" tIns="0" rIns="0" bIns="0" rtlCol="0">
            <a:noAutofit/>
          </a:bodyPr>
          <a:lstStyle/>
          <a:p>
            <a:pPr algn="l"/>
            <a:r>
              <a:rPr lang="en-US" sz="1600" b="0" i="0">
                <a:solidFill>
                  <a:schemeClr val="bg1"/>
                </a:solidFill>
                <a:latin typeface="Sage Text" panose="02010503040201060103" pitchFamily="2" charset="77"/>
              </a:rPr>
              <a:t>OCR</a:t>
            </a:r>
          </a:p>
        </p:txBody>
      </p:sp>
      <p:sp>
        <p:nvSpPr>
          <p:cNvPr id="8" name="Right Arrow 11">
            <a:extLst>
              <a:ext uri="{FF2B5EF4-FFF2-40B4-BE49-F238E27FC236}">
                <a16:creationId xmlns:a16="http://schemas.microsoft.com/office/drawing/2014/main" id="{CDD849CE-74C7-726C-3A31-8EEFBC721B7B}"/>
              </a:ext>
            </a:extLst>
          </p:cNvPr>
          <p:cNvSpPr/>
          <p:nvPr/>
        </p:nvSpPr>
        <p:spPr>
          <a:xfrm>
            <a:off x="5246246" y="2944273"/>
            <a:ext cx="1473729" cy="665018"/>
          </a:xfrm>
          <a:prstGeom prst="rightArrow">
            <a:avLst/>
          </a:prstGeom>
        </p:spPr>
        <p:style>
          <a:lnRef idx="0">
            <a:schemeClr val="accent5">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a:lstStyle/>
          <a:p>
            <a:endParaRPr lang="en-SG">
              <a:solidFill>
                <a:schemeClr val="bg1"/>
              </a:solidFill>
            </a:endParaRPr>
          </a:p>
        </p:txBody>
      </p:sp>
      <p:sp>
        <p:nvSpPr>
          <p:cNvPr id="9" name="Oval 8">
            <a:extLst>
              <a:ext uri="{FF2B5EF4-FFF2-40B4-BE49-F238E27FC236}">
                <a16:creationId xmlns:a16="http://schemas.microsoft.com/office/drawing/2014/main" id="{65F5CE94-E06D-9F4D-B85D-FBE172391DC0}"/>
              </a:ext>
            </a:extLst>
          </p:cNvPr>
          <p:cNvSpPr/>
          <p:nvPr/>
        </p:nvSpPr>
        <p:spPr>
          <a:xfrm>
            <a:off x="3307645" y="1974261"/>
            <a:ext cx="2320021" cy="2391056"/>
          </a:xfrm>
          <a:prstGeom prst="ellipse">
            <a:avLst/>
          </a:prstGeom>
          <a:solidFill>
            <a:srgbClr val="00293F"/>
          </a:solidFill>
          <a:ln w="38100" cap="rnd">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bg1"/>
                </a:solidFill>
                <a:latin typeface="Sage Text" panose="02010503040201060103" pitchFamily="2" charset="77"/>
              </a:rPr>
              <a:t>Auto 2-</a:t>
            </a:r>
            <a:r>
              <a:rPr lang="en-US" sz="1600" b="1" dirty="0">
                <a:solidFill>
                  <a:schemeClr val="bg1"/>
                </a:solidFill>
                <a:latin typeface="Sage Text" panose="02010503040201060103" pitchFamily="2" charset="77"/>
              </a:rPr>
              <a:t>/</a:t>
            </a:r>
            <a:r>
              <a:rPr lang="en-US" sz="1600" b="1">
                <a:solidFill>
                  <a:schemeClr val="bg1"/>
                </a:solidFill>
                <a:latin typeface="Sage Text" panose="02010503040201060103" pitchFamily="2" charset="77"/>
              </a:rPr>
              <a:t>3-way </a:t>
            </a:r>
            <a:r>
              <a:rPr lang="en-US" sz="1600" b="1" dirty="0">
                <a:solidFill>
                  <a:schemeClr val="bg1"/>
                </a:solidFill>
                <a:latin typeface="Sage Text" panose="02010503040201060103" pitchFamily="2" charset="77"/>
              </a:rPr>
              <a:t>invoice</a:t>
            </a:r>
            <a:r>
              <a:rPr lang="en-US" sz="1600" b="1">
                <a:solidFill>
                  <a:schemeClr val="bg1"/>
                </a:solidFill>
                <a:latin typeface="Sage Text" panose="02010503040201060103" pitchFamily="2" charset="77"/>
              </a:rPr>
              <a:t> matching</a:t>
            </a:r>
          </a:p>
        </p:txBody>
      </p:sp>
      <p:graphicFrame>
        <p:nvGraphicFramePr>
          <p:cNvPr id="10" name="Diagram 9">
            <a:extLst>
              <a:ext uri="{FF2B5EF4-FFF2-40B4-BE49-F238E27FC236}">
                <a16:creationId xmlns:a16="http://schemas.microsoft.com/office/drawing/2014/main" id="{5A62B08D-81E2-C9CC-40E1-94DF9B13357D}"/>
              </a:ext>
            </a:extLst>
          </p:cNvPr>
          <p:cNvGraphicFramePr/>
          <p:nvPr/>
        </p:nvGraphicFramePr>
        <p:xfrm>
          <a:off x="8410068" y="2944273"/>
          <a:ext cx="1088427" cy="6650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2EB7209E-A9B3-AF9E-0B3B-91EB6C34EC43}"/>
              </a:ext>
            </a:extLst>
          </p:cNvPr>
          <p:cNvSpPr/>
          <p:nvPr/>
        </p:nvSpPr>
        <p:spPr>
          <a:xfrm>
            <a:off x="431826" y="165668"/>
            <a:ext cx="9161253" cy="677108"/>
          </a:xfrm>
          <a:prstGeom prst="rect">
            <a:avLst/>
          </a:prstGeom>
          <a:noFill/>
        </p:spPr>
        <p:txBody>
          <a:bodyPr wrap="square" lIns="91440" tIns="45720" rIns="91440" bIns="45720">
            <a:spAutoFit/>
          </a:bodyPr>
          <a:lstStyle/>
          <a:p>
            <a:r>
              <a:rPr lang="en-US" sz="3800" b="1" cap="none" spc="0" dirty="0">
                <a:ln w="0"/>
                <a:solidFill>
                  <a:schemeClr val="bg1"/>
                </a:solidFill>
                <a:effectLst>
                  <a:reflection blurRad="6350" stA="53000" endA="300" endPos="35500" dir="5400000" sy="-90000" algn="bl" rotWithShape="0"/>
                </a:effectLst>
              </a:rPr>
              <a:t>AI Powered OCR AP Automation</a:t>
            </a:r>
          </a:p>
        </p:txBody>
      </p:sp>
      <p:sp>
        <p:nvSpPr>
          <p:cNvPr id="12" name="TextBox 11">
            <a:extLst>
              <a:ext uri="{FF2B5EF4-FFF2-40B4-BE49-F238E27FC236}">
                <a16:creationId xmlns:a16="http://schemas.microsoft.com/office/drawing/2014/main" id="{653730E5-5BAB-18DF-146C-6248B0527555}"/>
              </a:ext>
            </a:extLst>
          </p:cNvPr>
          <p:cNvSpPr txBox="1"/>
          <p:nvPr/>
        </p:nvSpPr>
        <p:spPr>
          <a:xfrm>
            <a:off x="361835" y="4811555"/>
            <a:ext cx="11468330" cy="461665"/>
          </a:xfrm>
          <a:prstGeom prst="rect">
            <a:avLst/>
          </a:prstGeom>
          <a:noFill/>
        </p:spPr>
        <p:txBody>
          <a:bodyPr wrap="square" rtlCol="0">
            <a:spAutoFit/>
          </a:bodyPr>
          <a:lstStyle/>
          <a:p>
            <a:pPr algn="ctr">
              <a:buClr>
                <a:schemeClr val="bg2"/>
              </a:buClr>
            </a:pPr>
            <a:r>
              <a:rPr lang="en-US" sz="2400" b="1">
                <a:solidFill>
                  <a:schemeClr val="bg1"/>
                </a:solidFill>
              </a:rPr>
              <a:t>Automate your AP Invoice capturing and approval with new Technology!</a:t>
            </a:r>
          </a:p>
        </p:txBody>
      </p:sp>
      <p:pic>
        <p:nvPicPr>
          <p:cNvPr id="13" name="Picture 2" descr="invoice OCR using AI and NLP can transform your AP workflow.">
            <a:extLst>
              <a:ext uri="{FF2B5EF4-FFF2-40B4-BE49-F238E27FC236}">
                <a16:creationId xmlns:a16="http://schemas.microsoft.com/office/drawing/2014/main" id="{DB06A752-2F7F-092D-3E56-BE36D1FDEA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87779" y="0"/>
            <a:ext cx="2704221" cy="151924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300282A-2B33-5E3B-D34A-F43B4FD4D5E8}"/>
              </a:ext>
            </a:extLst>
          </p:cNvPr>
          <p:cNvPicPr>
            <a:picLocks noChangeAspect="1"/>
          </p:cNvPicPr>
          <p:nvPr/>
        </p:nvPicPr>
        <p:blipFill>
          <a:blip r:embed="rId9"/>
          <a:stretch>
            <a:fillRect/>
          </a:stretch>
        </p:blipFill>
        <p:spPr>
          <a:xfrm>
            <a:off x="9703162" y="2653553"/>
            <a:ext cx="1879830" cy="1039906"/>
          </a:xfrm>
          <a:prstGeom prst="rect">
            <a:avLst/>
          </a:prstGeom>
        </p:spPr>
      </p:pic>
    </p:spTree>
    <p:extLst>
      <p:ext uri="{BB962C8B-B14F-4D97-AF65-F5344CB8AC3E}">
        <p14:creationId xmlns:p14="http://schemas.microsoft.com/office/powerpoint/2010/main" val="2360052833"/>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96938-A04F-4CB9-A249-7C4F03CD97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C9308E-DF94-03D3-4339-6C85D116EDC8}"/>
              </a:ext>
            </a:extLst>
          </p:cNvPr>
          <p:cNvSpPr>
            <a:spLocks noGrp="1"/>
          </p:cNvSpPr>
          <p:nvPr>
            <p:ph type="title"/>
          </p:nvPr>
        </p:nvSpPr>
        <p:spPr>
          <a:xfrm>
            <a:off x="411479" y="356400"/>
            <a:ext cx="7463951" cy="970123"/>
          </a:xfrm>
        </p:spPr>
        <p:txBody>
          <a:bodyPr/>
          <a:lstStyle/>
          <a:p>
            <a:r>
              <a:rPr lang="en-SG"/>
              <a:t>Challenges in Travel &amp; Expense Management </a:t>
            </a:r>
            <a:br>
              <a:rPr lang="en-SG" sz="4000">
                <a:effectLst/>
                <a:latin typeface="Aptos" panose="020B0004020202020204" pitchFamily="34" charset="0"/>
                <a:ea typeface="DengXian" panose="02010600030101010101" pitchFamily="2" charset="-122"/>
                <a:cs typeface="Times New Roman" panose="02020603050405020304" pitchFamily="18" charset="0"/>
              </a:rPr>
            </a:br>
            <a:br>
              <a:rPr lang="en-US"/>
            </a:br>
            <a:endParaRPr lang="en-US"/>
          </a:p>
        </p:txBody>
      </p:sp>
    </p:spTree>
    <p:extLst>
      <p:ext uri="{BB962C8B-B14F-4D97-AF65-F5344CB8AC3E}">
        <p14:creationId xmlns:p14="http://schemas.microsoft.com/office/powerpoint/2010/main" val="3879839797"/>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705C79-1870-0671-840E-3CC668F0A301}"/>
              </a:ext>
            </a:extLst>
          </p:cNvPr>
          <p:cNvSpPr>
            <a:spLocks noGrp="1"/>
          </p:cNvSpPr>
          <p:nvPr>
            <p:ph type="title"/>
          </p:nvPr>
        </p:nvSpPr>
        <p:spPr>
          <a:xfrm>
            <a:off x="411479" y="301486"/>
            <a:ext cx="5074921" cy="594360"/>
          </a:xfrm>
        </p:spPr>
        <p:txBody>
          <a:bodyPr anchor="t">
            <a:noAutofit/>
          </a:bodyPr>
          <a:lstStyle/>
          <a:p>
            <a:pPr>
              <a:lnSpc>
                <a:spcPct val="90000"/>
              </a:lnSpc>
            </a:pPr>
            <a:r>
              <a:rPr lang="en-US" sz="3800" b="1" dirty="0">
                <a:latin typeface="+mj-lt"/>
              </a:rPr>
              <a:t>Survey Results </a:t>
            </a:r>
            <a:endParaRPr lang="en-SG" sz="3800" b="1" dirty="0">
              <a:latin typeface="+mj-lt"/>
            </a:endParaRPr>
          </a:p>
        </p:txBody>
      </p:sp>
      <p:sp>
        <p:nvSpPr>
          <p:cNvPr id="9" name="Slide Number Placeholder 2">
            <a:extLst>
              <a:ext uri="{FF2B5EF4-FFF2-40B4-BE49-F238E27FC236}">
                <a16:creationId xmlns:a16="http://schemas.microsoft.com/office/drawing/2014/main" id="{575C30E5-CFB6-F62A-5CE4-E14FE84AC4E3}"/>
              </a:ext>
            </a:extLst>
          </p:cNvPr>
          <p:cNvSpPr>
            <a:spLocks noGrp="1"/>
          </p:cNvSpPr>
          <p:nvPr>
            <p:ph type="sldNum" sz="quarter" idx="10"/>
          </p:nvPr>
        </p:nvSpPr>
        <p:spPr>
          <a:xfrm>
            <a:off x="11033125" y="6363843"/>
            <a:ext cx="832612" cy="365125"/>
          </a:xfrm>
        </p:spPr>
        <p:txBody>
          <a:bodyPr/>
          <a:lstStyle/>
          <a:p>
            <a:pPr>
              <a:spcAft>
                <a:spcPts val="600"/>
              </a:spcAft>
            </a:pPr>
            <a:r>
              <a:rPr lang="en-US" sz="1600">
                <a:latin typeface="+mn-lt"/>
              </a:rPr>
              <a:t>Page </a:t>
            </a:r>
            <a:fld id="{888928BD-9DD5-4B49-B597-3FD2BD4272DD}" type="slidenum">
              <a:rPr sz="1600" smtClean="0">
                <a:latin typeface="+mn-lt"/>
              </a:rPr>
              <a:pPr>
                <a:spcAft>
                  <a:spcPts val="600"/>
                </a:spcAft>
              </a:pPr>
              <a:t>16</a:t>
            </a:fld>
            <a:endParaRPr sz="1600">
              <a:latin typeface="+mn-lt"/>
            </a:endParaRPr>
          </a:p>
        </p:txBody>
      </p:sp>
      <p:graphicFrame>
        <p:nvGraphicFramePr>
          <p:cNvPr id="4" name="Chart 3">
            <a:extLst>
              <a:ext uri="{FF2B5EF4-FFF2-40B4-BE49-F238E27FC236}">
                <a16:creationId xmlns:a16="http://schemas.microsoft.com/office/drawing/2014/main" id="{EDF34967-7CAD-9854-E542-91B5A92E2F30}"/>
              </a:ext>
            </a:extLst>
          </p:cNvPr>
          <p:cNvGraphicFramePr>
            <a:graphicFrameLocks/>
          </p:cNvGraphicFramePr>
          <p:nvPr>
            <p:extLst>
              <p:ext uri="{D42A27DB-BD31-4B8C-83A1-F6EECF244321}">
                <p14:modId xmlns:p14="http://schemas.microsoft.com/office/powerpoint/2010/main" val="123204307"/>
              </p:ext>
            </p:extLst>
          </p:nvPr>
        </p:nvGraphicFramePr>
        <p:xfrm>
          <a:off x="314324" y="1314946"/>
          <a:ext cx="11551413" cy="46667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29428216"/>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02D59-24BE-609D-B43B-F833050AAAB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FFDCAB2-9FE6-4F8A-069E-726C640E290E}"/>
              </a:ext>
            </a:extLst>
          </p:cNvPr>
          <p:cNvSpPr>
            <a:spLocks noGrp="1"/>
          </p:cNvSpPr>
          <p:nvPr>
            <p:ph type="title"/>
          </p:nvPr>
        </p:nvSpPr>
        <p:spPr>
          <a:xfrm>
            <a:off x="411479" y="301486"/>
            <a:ext cx="5074921" cy="594360"/>
          </a:xfrm>
        </p:spPr>
        <p:txBody>
          <a:bodyPr anchor="t">
            <a:normAutofit/>
          </a:bodyPr>
          <a:lstStyle/>
          <a:p>
            <a:pPr>
              <a:lnSpc>
                <a:spcPct val="90000"/>
              </a:lnSpc>
            </a:pPr>
            <a:r>
              <a:rPr lang="en-US" sz="3800" b="1" dirty="0"/>
              <a:t>Survey Results</a:t>
            </a:r>
            <a:endParaRPr lang="en-SG" sz="3800" b="1" dirty="0"/>
          </a:p>
        </p:txBody>
      </p:sp>
      <p:sp>
        <p:nvSpPr>
          <p:cNvPr id="9" name="Slide Number Placeholder 2">
            <a:extLst>
              <a:ext uri="{FF2B5EF4-FFF2-40B4-BE49-F238E27FC236}">
                <a16:creationId xmlns:a16="http://schemas.microsoft.com/office/drawing/2014/main" id="{32F14ECC-7F89-C3DA-A8CF-89FE3E1150BD}"/>
              </a:ext>
            </a:extLst>
          </p:cNvPr>
          <p:cNvSpPr>
            <a:spLocks noGrp="1"/>
          </p:cNvSpPr>
          <p:nvPr>
            <p:ph type="sldNum" sz="quarter" idx="10"/>
          </p:nvPr>
        </p:nvSpPr>
        <p:spPr>
          <a:xfrm>
            <a:off x="11033125" y="6363843"/>
            <a:ext cx="832612" cy="365125"/>
          </a:xfrm>
        </p:spPr>
        <p:txBody>
          <a:bodyPr anchor="ctr">
            <a:normAutofit/>
          </a:bodyPr>
          <a:lstStyle/>
          <a:p>
            <a:pPr>
              <a:spcAft>
                <a:spcPts val="600"/>
              </a:spcAft>
            </a:pPr>
            <a:r>
              <a:rPr lang="en-US"/>
              <a:t>Page </a:t>
            </a:r>
            <a:fld id="{888928BD-9DD5-4B49-B597-3FD2BD4272DD}" type="slidenum">
              <a:rPr smtClean="0"/>
              <a:pPr>
                <a:spcAft>
                  <a:spcPts val="600"/>
                </a:spcAft>
              </a:pPr>
              <a:t>17</a:t>
            </a:fld>
            <a:endParaRPr/>
          </a:p>
        </p:txBody>
      </p:sp>
      <p:graphicFrame>
        <p:nvGraphicFramePr>
          <p:cNvPr id="2" name="Chart 1">
            <a:extLst>
              <a:ext uri="{FF2B5EF4-FFF2-40B4-BE49-F238E27FC236}">
                <a16:creationId xmlns:a16="http://schemas.microsoft.com/office/drawing/2014/main" id="{F8EAFDA1-A81E-E3FB-4F8D-697BCDC6430F}"/>
              </a:ext>
            </a:extLst>
          </p:cNvPr>
          <p:cNvGraphicFramePr>
            <a:graphicFrameLocks/>
          </p:cNvGraphicFramePr>
          <p:nvPr>
            <p:extLst>
              <p:ext uri="{D42A27DB-BD31-4B8C-83A1-F6EECF244321}">
                <p14:modId xmlns:p14="http://schemas.microsoft.com/office/powerpoint/2010/main" val="1494003869"/>
              </p:ext>
            </p:extLst>
          </p:nvPr>
        </p:nvGraphicFramePr>
        <p:xfrm>
          <a:off x="419100" y="1085849"/>
          <a:ext cx="11353800" cy="46958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9518656"/>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10F1B-73AF-9184-1458-4B5BA01942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479392-7B54-7607-CC06-E2DB5F1F86B9}"/>
              </a:ext>
            </a:extLst>
          </p:cNvPr>
          <p:cNvSpPr>
            <a:spLocks noGrp="1"/>
          </p:cNvSpPr>
          <p:nvPr>
            <p:ph type="title"/>
          </p:nvPr>
        </p:nvSpPr>
        <p:spPr/>
        <p:txBody>
          <a:bodyPr/>
          <a:lstStyle/>
          <a:p>
            <a:r>
              <a:rPr lang="en-SG" sz="3800" b="1" dirty="0">
                <a:latin typeface="+mj-lt"/>
              </a:rPr>
              <a:t>Manual Travel Process Workflow and Challenges</a:t>
            </a:r>
            <a:br>
              <a:rPr lang="en-SG" sz="3800" kern="100" dirty="0">
                <a:effectLst/>
                <a:latin typeface="+mj-lt"/>
                <a:ea typeface="DengXian" panose="02010600030101010101" pitchFamily="2" charset="-122"/>
                <a:cs typeface="Times New Roman" panose="02020603050405020304" pitchFamily="18" charset="0"/>
              </a:rPr>
            </a:br>
            <a:endParaRPr lang="en-SG" sz="3800" dirty="0">
              <a:latin typeface="+mj-lt"/>
            </a:endParaRPr>
          </a:p>
        </p:txBody>
      </p:sp>
      <p:graphicFrame>
        <p:nvGraphicFramePr>
          <p:cNvPr id="5" name="Content Placeholder 4">
            <a:extLst>
              <a:ext uri="{FF2B5EF4-FFF2-40B4-BE49-F238E27FC236}">
                <a16:creationId xmlns:a16="http://schemas.microsoft.com/office/drawing/2014/main" id="{057E43C6-30EC-F1F4-7E41-34614638588B}"/>
              </a:ext>
            </a:extLst>
          </p:cNvPr>
          <p:cNvGraphicFramePr>
            <a:graphicFrameLocks noGrp="1"/>
          </p:cNvGraphicFramePr>
          <p:nvPr>
            <p:ph idx="1"/>
            <p:extLst>
              <p:ext uri="{D42A27DB-BD31-4B8C-83A1-F6EECF244321}">
                <p14:modId xmlns:p14="http://schemas.microsoft.com/office/powerpoint/2010/main" val="2749478766"/>
              </p:ext>
            </p:extLst>
          </p:nvPr>
        </p:nvGraphicFramePr>
        <p:xfrm>
          <a:off x="276225" y="1291780"/>
          <a:ext cx="11496675" cy="5072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CBC41D7-FCE8-4440-6C7B-DC25F82BDEF6}"/>
              </a:ext>
            </a:extLst>
          </p:cNvPr>
          <p:cNvSpPr>
            <a:spLocks noGrp="1"/>
          </p:cNvSpPr>
          <p:nvPr>
            <p:ph type="sldNum" sz="quarter" idx="12"/>
          </p:nvPr>
        </p:nvSpPr>
        <p:spPr/>
        <p:txBody>
          <a:bodyPr/>
          <a:lstStyle/>
          <a:p>
            <a:fld id="{DDDA56C9-FFF5-440C-9E53-983278DE2F3E}" type="slidenum">
              <a:rPr lang="en-GB" smtClean="0"/>
              <a:t>18</a:t>
            </a:fld>
            <a:endParaRPr lang="en-GB"/>
          </a:p>
        </p:txBody>
      </p:sp>
    </p:spTree>
    <p:extLst>
      <p:ext uri="{BB962C8B-B14F-4D97-AF65-F5344CB8AC3E}">
        <p14:creationId xmlns:p14="http://schemas.microsoft.com/office/powerpoint/2010/main" val="3140268460"/>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540BF-98F0-A2C6-B196-47E5BA7053F5}"/>
              </a:ext>
            </a:extLst>
          </p:cNvPr>
          <p:cNvSpPr>
            <a:spLocks noGrp="1"/>
          </p:cNvSpPr>
          <p:nvPr>
            <p:ph type="title"/>
          </p:nvPr>
        </p:nvSpPr>
        <p:spPr/>
        <p:txBody>
          <a:bodyPr/>
          <a:lstStyle/>
          <a:p>
            <a:r>
              <a:rPr lang="en-SG" sz="3800" b="1" dirty="0">
                <a:latin typeface="+mj-lt"/>
              </a:rPr>
              <a:t>Manual Expense Process Workflow and Challenges</a:t>
            </a:r>
            <a:br>
              <a:rPr lang="en-SG" sz="3800" kern="100" dirty="0">
                <a:effectLst/>
                <a:latin typeface="+mj-lt"/>
                <a:ea typeface="DengXian" panose="02010600030101010101" pitchFamily="2" charset="-122"/>
                <a:cs typeface="Times New Roman" panose="02020603050405020304" pitchFamily="18" charset="0"/>
              </a:rPr>
            </a:br>
            <a:endParaRPr lang="en-SG" sz="3800" dirty="0">
              <a:latin typeface="+mj-lt"/>
            </a:endParaRPr>
          </a:p>
        </p:txBody>
      </p:sp>
      <p:graphicFrame>
        <p:nvGraphicFramePr>
          <p:cNvPr id="5" name="Content Placeholder 4">
            <a:extLst>
              <a:ext uri="{FF2B5EF4-FFF2-40B4-BE49-F238E27FC236}">
                <a16:creationId xmlns:a16="http://schemas.microsoft.com/office/drawing/2014/main" id="{0024EA39-2661-EA29-12A7-B74C23E3B6DA}"/>
              </a:ext>
            </a:extLst>
          </p:cNvPr>
          <p:cNvGraphicFramePr>
            <a:graphicFrameLocks noGrp="1"/>
          </p:cNvGraphicFramePr>
          <p:nvPr>
            <p:ph idx="1"/>
            <p:extLst>
              <p:ext uri="{D42A27DB-BD31-4B8C-83A1-F6EECF244321}">
                <p14:modId xmlns:p14="http://schemas.microsoft.com/office/powerpoint/2010/main" val="2497355259"/>
              </p:ext>
            </p:extLst>
          </p:nvPr>
        </p:nvGraphicFramePr>
        <p:xfrm>
          <a:off x="276225" y="1291780"/>
          <a:ext cx="11496675" cy="5072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E1F3325-AF40-A642-C503-118D14FC50A7}"/>
              </a:ext>
            </a:extLst>
          </p:cNvPr>
          <p:cNvSpPr>
            <a:spLocks noGrp="1"/>
          </p:cNvSpPr>
          <p:nvPr>
            <p:ph type="sldNum" sz="quarter" idx="12"/>
          </p:nvPr>
        </p:nvSpPr>
        <p:spPr/>
        <p:txBody>
          <a:bodyPr/>
          <a:lstStyle/>
          <a:p>
            <a:fld id="{DDDA56C9-FFF5-440C-9E53-983278DE2F3E}" type="slidenum">
              <a:rPr lang="en-GB" smtClean="0"/>
              <a:t>19</a:t>
            </a:fld>
            <a:endParaRPr lang="en-GB"/>
          </a:p>
        </p:txBody>
      </p:sp>
    </p:spTree>
    <p:extLst>
      <p:ext uri="{BB962C8B-B14F-4D97-AF65-F5344CB8AC3E}">
        <p14:creationId xmlns:p14="http://schemas.microsoft.com/office/powerpoint/2010/main" val="4174823906"/>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F0D19-81DA-57A7-49AB-EBEEF9D47531}"/>
              </a:ext>
            </a:extLst>
          </p:cNvPr>
          <p:cNvSpPr>
            <a:spLocks noGrp="1"/>
          </p:cNvSpPr>
          <p:nvPr>
            <p:ph type="ctrTitle"/>
          </p:nvPr>
        </p:nvSpPr>
        <p:spPr/>
        <p:txBody>
          <a:bodyPr/>
          <a:lstStyle/>
          <a:p>
            <a:r>
              <a:rPr lang="en-SG" sz="4000"/>
              <a:t>Agenda</a:t>
            </a:r>
          </a:p>
        </p:txBody>
      </p:sp>
      <p:sp>
        <p:nvSpPr>
          <p:cNvPr id="3" name="Subtitle 2">
            <a:extLst>
              <a:ext uri="{FF2B5EF4-FFF2-40B4-BE49-F238E27FC236}">
                <a16:creationId xmlns:a16="http://schemas.microsoft.com/office/drawing/2014/main" id="{8C74F826-DD99-9469-FA4F-6270E85FD2C1}"/>
              </a:ext>
            </a:extLst>
          </p:cNvPr>
          <p:cNvSpPr>
            <a:spLocks noGrp="1"/>
          </p:cNvSpPr>
          <p:nvPr>
            <p:ph type="subTitle" idx="1"/>
          </p:nvPr>
        </p:nvSpPr>
        <p:spPr>
          <a:xfrm>
            <a:off x="420623" y="2258567"/>
            <a:ext cx="9418836" cy="3008891"/>
          </a:xfrm>
        </p:spPr>
        <p:txBody>
          <a:bodyPr/>
          <a:lstStyle/>
          <a:p>
            <a:pPr marL="342900" indent="-342900">
              <a:buAutoNum type="arabicParenR"/>
            </a:pPr>
            <a:r>
              <a:rPr lang="en-SG" sz="2400" b="1">
                <a:effectLst/>
                <a:latin typeface="Aptos" panose="020B0004020202020204" pitchFamily="34" charset="0"/>
                <a:ea typeface="DengXian" panose="02010600030101010101" pitchFamily="2" charset="-122"/>
                <a:cs typeface="Times New Roman" panose="02020603050405020304" pitchFamily="18" charset="0"/>
              </a:rPr>
              <a:t>Norming Solutions Introduction</a:t>
            </a:r>
            <a:r>
              <a:rPr lang="en-SG" sz="2400">
                <a:effectLst/>
                <a:latin typeface="Aptos" panose="020B0004020202020204" pitchFamily="34" charset="0"/>
                <a:ea typeface="DengXian" panose="02010600030101010101" pitchFamily="2" charset="-122"/>
                <a:cs typeface="Times New Roman" panose="02020603050405020304" pitchFamily="18" charset="0"/>
              </a:rPr>
              <a:t> </a:t>
            </a:r>
          </a:p>
          <a:p>
            <a:pPr marL="342900" indent="-342900">
              <a:buAutoNum type="arabicParenR"/>
            </a:pPr>
            <a:r>
              <a:rPr lang="en-SG" sz="2400" b="1">
                <a:effectLst/>
                <a:latin typeface="Aptos" panose="020B0004020202020204" pitchFamily="34" charset="0"/>
                <a:ea typeface="DengXian" panose="02010600030101010101" pitchFamily="2" charset="-122"/>
                <a:cs typeface="Times New Roman" panose="02020603050405020304" pitchFamily="18" charset="0"/>
              </a:rPr>
              <a:t>Challenges in Travel &amp; Expense Management</a:t>
            </a:r>
            <a:r>
              <a:rPr lang="en-SG" sz="2400">
                <a:effectLst/>
                <a:latin typeface="Aptos" panose="020B0004020202020204" pitchFamily="34" charset="0"/>
                <a:ea typeface="DengXian" panose="02010600030101010101" pitchFamily="2" charset="-122"/>
                <a:cs typeface="Times New Roman" panose="02020603050405020304" pitchFamily="18" charset="0"/>
              </a:rPr>
              <a:t> </a:t>
            </a:r>
          </a:p>
          <a:p>
            <a:pPr marL="342900" indent="-342900">
              <a:buAutoNum type="arabicParenR"/>
            </a:pPr>
            <a:r>
              <a:rPr lang="en-SG" sz="2400" b="1">
                <a:effectLst/>
                <a:latin typeface="Aptos" panose="020B0004020202020204" pitchFamily="34" charset="0"/>
                <a:ea typeface="DengXian" panose="02010600030101010101" pitchFamily="2" charset="-122"/>
                <a:cs typeface="Times New Roman" panose="02020603050405020304" pitchFamily="18" charset="0"/>
              </a:rPr>
              <a:t>How Norming Solutions Addresses These Challenges</a:t>
            </a:r>
            <a:r>
              <a:rPr lang="en-SG" sz="2400">
                <a:effectLst/>
                <a:latin typeface="Aptos" panose="020B0004020202020204" pitchFamily="34" charset="0"/>
                <a:ea typeface="DengXian" panose="02010600030101010101" pitchFamily="2" charset="-122"/>
                <a:cs typeface="Times New Roman" panose="02020603050405020304" pitchFamily="18" charset="0"/>
              </a:rPr>
              <a:t> </a:t>
            </a:r>
          </a:p>
          <a:p>
            <a:pPr marL="342900" indent="-342900">
              <a:buAutoNum type="arabicParenR"/>
            </a:pPr>
            <a:r>
              <a:rPr lang="en-SG" sz="2400" b="1">
                <a:effectLst/>
                <a:latin typeface="Aptos" panose="020B0004020202020204" pitchFamily="34" charset="0"/>
                <a:ea typeface="DengXian" panose="02010600030101010101" pitchFamily="2" charset="-122"/>
                <a:cs typeface="Times New Roman" panose="02020603050405020304" pitchFamily="18" charset="0"/>
              </a:rPr>
              <a:t>Product Features &amp; Benefits</a:t>
            </a:r>
            <a:r>
              <a:rPr lang="en-SG" sz="2400">
                <a:effectLst/>
                <a:latin typeface="Aptos" panose="020B0004020202020204" pitchFamily="34" charset="0"/>
                <a:ea typeface="DengXian" panose="02010600030101010101" pitchFamily="2" charset="-122"/>
                <a:cs typeface="Times New Roman" panose="02020603050405020304" pitchFamily="18" charset="0"/>
              </a:rPr>
              <a:t> </a:t>
            </a:r>
            <a:endParaRPr lang="en-SG" sz="2400">
              <a:latin typeface="Aptos" panose="020B0004020202020204" pitchFamily="34" charset="0"/>
              <a:ea typeface="DengXian" panose="02010600030101010101" pitchFamily="2" charset="-122"/>
              <a:cs typeface="Times New Roman" panose="02020603050405020304" pitchFamily="18" charset="0"/>
            </a:endParaRPr>
          </a:p>
          <a:p>
            <a:pPr marL="342900" indent="-342900">
              <a:buAutoNum type="arabicParenR"/>
            </a:pPr>
            <a:r>
              <a:rPr lang="en-SG" sz="2400">
                <a:latin typeface="Aptos" panose="020B0004020202020204" pitchFamily="34" charset="0"/>
                <a:ea typeface="DengXian" panose="02010600030101010101" pitchFamily="2" charset="-122"/>
                <a:cs typeface="Times New Roman" panose="02020603050405020304" pitchFamily="18" charset="0"/>
              </a:rPr>
              <a:t>Next Steps</a:t>
            </a:r>
            <a:endParaRPr lang="en-SG" sz="2400">
              <a:effectLst/>
              <a:latin typeface="Aptos" panose="020B0004020202020204" pitchFamily="34" charset="0"/>
              <a:ea typeface="DengXian" panose="02010600030101010101" pitchFamily="2" charset="-122"/>
              <a:cs typeface="Times New Roman" panose="02020603050405020304" pitchFamily="18" charset="0"/>
            </a:endParaRPr>
          </a:p>
          <a:p>
            <a:pPr lvl="1"/>
            <a:r>
              <a:rPr lang="en-SG" sz="2400"/>
              <a:t> </a:t>
            </a:r>
          </a:p>
        </p:txBody>
      </p:sp>
    </p:spTree>
    <p:extLst>
      <p:ext uri="{BB962C8B-B14F-4D97-AF65-F5344CB8AC3E}">
        <p14:creationId xmlns:p14="http://schemas.microsoft.com/office/powerpoint/2010/main" val="3996463369"/>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334BD-2519-973C-CA57-4B791D78CA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DBA7EE-794A-8619-4B0D-1E7A0CBC69C3}"/>
              </a:ext>
            </a:extLst>
          </p:cNvPr>
          <p:cNvSpPr>
            <a:spLocks noGrp="1"/>
          </p:cNvSpPr>
          <p:nvPr>
            <p:ph type="title"/>
          </p:nvPr>
        </p:nvSpPr>
        <p:spPr>
          <a:xfrm>
            <a:off x="411479" y="356400"/>
            <a:ext cx="7463951" cy="970123"/>
          </a:xfrm>
        </p:spPr>
        <p:txBody>
          <a:bodyPr/>
          <a:lstStyle/>
          <a:p>
            <a:r>
              <a:rPr lang="en-SG" sz="3800" dirty="0">
                <a:latin typeface="+mj-lt"/>
              </a:rPr>
              <a:t>How Norming Solutions Addresses These Challenges </a:t>
            </a:r>
            <a:br>
              <a:rPr lang="en-SG" sz="3800" dirty="0">
                <a:latin typeface="+mj-lt"/>
              </a:rPr>
            </a:br>
            <a:br>
              <a:rPr lang="en-SG" sz="3800" dirty="0">
                <a:effectLst/>
                <a:latin typeface="+mj-lt"/>
                <a:ea typeface="DengXian" panose="02010600030101010101" pitchFamily="2" charset="-122"/>
                <a:cs typeface="Times New Roman" panose="02020603050405020304" pitchFamily="18" charset="0"/>
              </a:rPr>
            </a:br>
            <a:br>
              <a:rPr lang="en-US" sz="3800" dirty="0">
                <a:latin typeface="+mj-lt"/>
              </a:rPr>
            </a:br>
            <a:endParaRPr lang="en-US" sz="3800" dirty="0">
              <a:latin typeface="+mj-lt"/>
            </a:endParaRPr>
          </a:p>
        </p:txBody>
      </p:sp>
    </p:spTree>
    <p:extLst>
      <p:ext uri="{BB962C8B-B14F-4D97-AF65-F5344CB8AC3E}">
        <p14:creationId xmlns:p14="http://schemas.microsoft.com/office/powerpoint/2010/main" val="244642270"/>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DC3F6-041F-103A-2E01-389ABF87BF6F}"/>
              </a:ext>
            </a:extLst>
          </p:cNvPr>
          <p:cNvSpPr>
            <a:spLocks noGrp="1"/>
          </p:cNvSpPr>
          <p:nvPr>
            <p:ph type="title"/>
          </p:nvPr>
        </p:nvSpPr>
        <p:spPr>
          <a:xfrm>
            <a:off x="411480" y="205880"/>
            <a:ext cx="11365992" cy="594360"/>
          </a:xfrm>
        </p:spPr>
        <p:txBody>
          <a:bodyPr/>
          <a:lstStyle/>
          <a:p>
            <a:r>
              <a:rPr lang="en-SG" sz="3800" b="1" dirty="0">
                <a:effectLst/>
                <a:latin typeface="+mj-lt"/>
                <a:ea typeface="DengXian" panose="02010600030101010101" pitchFamily="2" charset="-122"/>
                <a:cs typeface="Times New Roman" panose="02020603050405020304" pitchFamily="18" charset="0"/>
              </a:rPr>
              <a:t>How Norming’s Travel and Expense Solution Address The Challenges</a:t>
            </a:r>
            <a:endParaRPr lang="en-SG" sz="3800" dirty="0">
              <a:latin typeface="+mj-lt"/>
            </a:endParaRPr>
          </a:p>
        </p:txBody>
      </p:sp>
      <p:graphicFrame>
        <p:nvGraphicFramePr>
          <p:cNvPr id="6" name="Content Placeholder 5">
            <a:extLst>
              <a:ext uri="{FF2B5EF4-FFF2-40B4-BE49-F238E27FC236}">
                <a16:creationId xmlns:a16="http://schemas.microsoft.com/office/drawing/2014/main" id="{39874594-AF18-E42F-B359-DF32B83A6EAC}"/>
              </a:ext>
            </a:extLst>
          </p:cNvPr>
          <p:cNvGraphicFramePr>
            <a:graphicFrameLocks noGrp="1"/>
          </p:cNvGraphicFramePr>
          <p:nvPr>
            <p:ph idx="1"/>
            <p:extLst>
              <p:ext uri="{D42A27DB-BD31-4B8C-83A1-F6EECF244321}">
                <p14:modId xmlns:p14="http://schemas.microsoft.com/office/powerpoint/2010/main" val="1865184256"/>
              </p:ext>
            </p:extLst>
          </p:nvPr>
        </p:nvGraphicFramePr>
        <p:xfrm>
          <a:off x="287631" y="1334008"/>
          <a:ext cx="11578106" cy="5394960"/>
        </p:xfrm>
        <a:graphic>
          <a:graphicData uri="http://schemas.openxmlformats.org/drawingml/2006/table">
            <a:tbl>
              <a:tblPr firstRow="1" bandRow="1">
                <a:tableStyleId>{5C22544A-7EE6-4342-B048-85BDC9FD1C3A}</a:tableStyleId>
              </a:tblPr>
              <a:tblGrid>
                <a:gridCol w="2260886">
                  <a:extLst>
                    <a:ext uri="{9D8B030D-6E8A-4147-A177-3AD203B41FA5}">
                      <a16:colId xmlns:a16="http://schemas.microsoft.com/office/drawing/2014/main" val="122287864"/>
                    </a:ext>
                  </a:extLst>
                </a:gridCol>
                <a:gridCol w="2942823">
                  <a:extLst>
                    <a:ext uri="{9D8B030D-6E8A-4147-A177-3AD203B41FA5}">
                      <a16:colId xmlns:a16="http://schemas.microsoft.com/office/drawing/2014/main" val="510846278"/>
                    </a:ext>
                  </a:extLst>
                </a:gridCol>
                <a:gridCol w="6374397">
                  <a:extLst>
                    <a:ext uri="{9D8B030D-6E8A-4147-A177-3AD203B41FA5}">
                      <a16:colId xmlns:a16="http://schemas.microsoft.com/office/drawing/2014/main" val="3045184499"/>
                    </a:ext>
                  </a:extLst>
                </a:gridCol>
              </a:tblGrid>
              <a:tr h="605395">
                <a:tc>
                  <a:txBody>
                    <a:bodyPr/>
                    <a:lstStyle/>
                    <a:p>
                      <a:r>
                        <a:rPr lang="en-US" sz="1200" b="1">
                          <a:latin typeface="+mn-lt"/>
                        </a:rPr>
                        <a:t>Challenges</a:t>
                      </a:r>
                      <a:endParaRPr lang="en-SG" sz="1200">
                        <a:latin typeface="+mn-lt"/>
                      </a:endParaRPr>
                    </a:p>
                  </a:txBody>
                  <a:tcPr anchor="ctr"/>
                </a:tc>
                <a:tc>
                  <a:txBody>
                    <a:bodyPr/>
                    <a:lstStyle/>
                    <a:p>
                      <a:r>
                        <a:rPr lang="en-SG" sz="1200">
                          <a:latin typeface="+mn-lt"/>
                        </a:rPr>
                        <a:t>Norming Solution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b="1" kern="100">
                        <a:effectLst/>
                        <a:latin typeface="+mn-l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b="1" kern="100">
                          <a:effectLst/>
                          <a:latin typeface="+mn-lt"/>
                          <a:ea typeface="DengXian" panose="02010600030101010101" pitchFamily="2" charset="-122"/>
                          <a:cs typeface="Times New Roman" panose="02020603050405020304" pitchFamily="18" charset="0"/>
                        </a:rPr>
                        <a:t>Details</a:t>
                      </a:r>
                      <a:endParaRPr lang="en-SG" sz="1200" kern="100">
                        <a:effectLst/>
                        <a:latin typeface="+mn-lt"/>
                        <a:ea typeface="DengXian" panose="02010600030101010101" pitchFamily="2" charset="-122"/>
                        <a:cs typeface="Times New Roman" panose="02020603050405020304" pitchFamily="18" charset="0"/>
                      </a:endParaRPr>
                    </a:p>
                    <a:p>
                      <a:endParaRPr lang="en-SG" sz="1200">
                        <a:latin typeface="+mn-lt"/>
                      </a:endParaRPr>
                    </a:p>
                  </a:txBody>
                  <a:tcPr anchor="ctr"/>
                </a:tc>
                <a:extLst>
                  <a:ext uri="{0D108BD9-81ED-4DB2-BD59-A6C34878D82A}">
                    <a16:rowId xmlns:a16="http://schemas.microsoft.com/office/drawing/2014/main" val="262898750"/>
                  </a:ext>
                </a:extLst>
              </a:tr>
              <a:tr h="383751">
                <a:tc>
                  <a:txBody>
                    <a:bodyPr/>
                    <a:lstStyle/>
                    <a:p>
                      <a:pPr algn="l" fontAlgn="b"/>
                      <a:r>
                        <a:rPr lang="en-SG" sz="1200" b="0" i="0" u="none" strike="noStrike">
                          <a:solidFill>
                            <a:srgbClr val="000000"/>
                          </a:solidFill>
                          <a:effectLst/>
                          <a:latin typeface="+mn-lt"/>
                        </a:rPr>
                        <a:t>Process delays</a:t>
                      </a:r>
                    </a:p>
                  </a:txBody>
                  <a:tcPr marL="7620" marR="7620" marT="7620" marB="0" anchor="ctr"/>
                </a:tc>
                <a:tc>
                  <a:txBody>
                    <a:bodyPr/>
                    <a:lstStyle/>
                    <a:p>
                      <a:r>
                        <a:rPr lang="en-SG" sz="1200">
                          <a:latin typeface="+mn-lt"/>
                        </a:rPr>
                        <a:t>Automated Mobile/Web-based Workflow</a:t>
                      </a:r>
                    </a:p>
                  </a:txBody>
                  <a:tcPr anchor="ctr"/>
                </a:tc>
                <a:tc>
                  <a:txBody>
                    <a:bodyPr/>
                    <a:lstStyle/>
                    <a:p>
                      <a:pPr marL="171450" indent="-171450">
                        <a:buFont typeface="Arial" panose="020B0604020202020204" pitchFamily="34" charset="0"/>
                        <a:buChar char="•"/>
                      </a:pPr>
                      <a:r>
                        <a:rPr lang="en-US" sz="1200">
                          <a:latin typeface="+mn-lt"/>
                        </a:rPr>
                        <a:t>Automates the submission and approval workflows for travel requests and expense claims, reducing manual intervention and speeding up processes</a:t>
                      </a:r>
                    </a:p>
                    <a:p>
                      <a:pPr marL="171450" indent="-171450">
                        <a:buFont typeface="Arial" panose="020B0604020202020204" pitchFamily="34" charset="0"/>
                        <a:buChar char="•"/>
                      </a:pPr>
                      <a:r>
                        <a:rPr lang="en-US" sz="1200">
                          <a:latin typeface="+mn-lt"/>
                        </a:rPr>
                        <a:t>Provides mobile access for on-the-go approvals and submissions, ensuring timely processing</a:t>
                      </a:r>
                    </a:p>
                    <a:p>
                      <a:pPr marL="171450" indent="-171450">
                        <a:buFont typeface="Arial" panose="020B0604020202020204" pitchFamily="34" charset="0"/>
                        <a:buChar char="•"/>
                      </a:pPr>
                      <a:r>
                        <a:rPr lang="en-SG" sz="1200" kern="100">
                          <a:effectLst/>
                          <a:latin typeface="+mn-lt"/>
                          <a:ea typeface="DengXian" panose="02010600030101010101" pitchFamily="2" charset="-122"/>
                          <a:cs typeface="Times New Roman" panose="02020603050405020304" pitchFamily="18" charset="0"/>
                        </a:rPr>
                        <a:t>Auto-reminders </a:t>
                      </a:r>
                      <a:endParaRPr lang="en-SG" sz="1200">
                        <a:latin typeface="+mn-lt"/>
                      </a:endParaRPr>
                    </a:p>
                  </a:txBody>
                  <a:tcPr anchor="ctr"/>
                </a:tc>
                <a:extLst>
                  <a:ext uri="{0D108BD9-81ED-4DB2-BD59-A6C34878D82A}">
                    <a16:rowId xmlns:a16="http://schemas.microsoft.com/office/drawing/2014/main" val="1513989123"/>
                  </a:ext>
                </a:extLst>
              </a:tr>
              <a:tr h="634866">
                <a:tc>
                  <a:txBody>
                    <a:bodyPr/>
                    <a:lstStyle/>
                    <a:p>
                      <a:pPr algn="l" fontAlgn="b"/>
                      <a:r>
                        <a:rPr lang="en-SG" sz="1200" b="0" i="0" u="none" strike="noStrike">
                          <a:solidFill>
                            <a:srgbClr val="000000"/>
                          </a:solidFill>
                          <a:effectLst/>
                          <a:latin typeface="+mn-lt"/>
                        </a:rPr>
                        <a:t>Approval workflow efficiency</a:t>
                      </a:r>
                    </a:p>
                  </a:txBody>
                  <a:tcPr marL="7620" marR="7620" marT="762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a:latin typeface="+mn-lt"/>
                        </a:rPr>
                        <a:t>Configurable Approval Paths</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200" kern="100">
                          <a:effectLst/>
                          <a:latin typeface="+mn-lt"/>
                          <a:ea typeface="DengXian" panose="02010600030101010101" pitchFamily="2" charset="-122"/>
                          <a:cs typeface="Times New Roman" panose="02020603050405020304" pitchFamily="18" charset="0"/>
                        </a:rPr>
                        <a:t>+ mobile/delegated approval</a:t>
                      </a:r>
                      <a:endParaRPr lang="en-SG" sz="1200">
                        <a:latin typeface="+mn-lt"/>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mn-lt"/>
                        </a:rPr>
                        <a:t>Offers powerful and flexible workflow configurations, allowing for automated policy checks and dynamic routing based on expense amount or category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SG" sz="1200" kern="100">
                          <a:effectLst/>
                          <a:latin typeface="+mn-lt"/>
                          <a:ea typeface="DengXian" panose="02010600030101010101" pitchFamily="2" charset="-122"/>
                          <a:cs typeface="Times New Roman" panose="02020603050405020304" pitchFamily="18" charset="0"/>
                        </a:rPr>
                        <a:t>Delegated approval</a:t>
                      </a:r>
                      <a:endParaRPr lang="en-SG" sz="1200">
                        <a:latin typeface="+mn-lt"/>
                      </a:endParaRPr>
                    </a:p>
                  </a:txBody>
                  <a:tcPr anchor="ctr"/>
                </a:tc>
                <a:extLst>
                  <a:ext uri="{0D108BD9-81ED-4DB2-BD59-A6C34878D82A}">
                    <a16:rowId xmlns:a16="http://schemas.microsoft.com/office/drawing/2014/main" val="2594958381"/>
                  </a:ext>
                </a:extLst>
              </a:tr>
              <a:tr h="367554">
                <a:tc>
                  <a:txBody>
                    <a:bodyPr/>
                    <a:lstStyle/>
                    <a:p>
                      <a:pPr algn="l" fontAlgn="b"/>
                      <a:r>
                        <a:rPr lang="en-SG" sz="1200" b="0" i="0" u="none" strike="noStrike">
                          <a:solidFill>
                            <a:srgbClr val="000000"/>
                          </a:solidFill>
                          <a:effectLst/>
                          <a:latin typeface="+mn-lt"/>
                        </a:rPr>
                        <a:t>Budget control</a:t>
                      </a:r>
                    </a:p>
                  </a:txBody>
                  <a:tcPr marL="7620" marR="7620" marT="7620" marB="0" anchor="ctr"/>
                </a:tc>
                <a:tc>
                  <a:txBody>
                    <a:bodyPr/>
                    <a:lstStyle/>
                    <a:p>
                      <a:r>
                        <a:rPr lang="en-SG" sz="1200">
                          <a:latin typeface="+mn-lt"/>
                        </a:rPr>
                        <a:t>Real-Time Budget Tracking</a:t>
                      </a:r>
                    </a:p>
                  </a:txBody>
                  <a:tcPr anchor="ctr"/>
                </a:tc>
                <a:tc>
                  <a:txBody>
                    <a:bodyPr/>
                    <a:lstStyle/>
                    <a:p>
                      <a:pPr marL="171450" indent="-171450">
                        <a:buFont typeface="Arial" panose="020B0604020202020204" pitchFamily="34" charset="0"/>
                        <a:buChar char="•"/>
                      </a:pPr>
                      <a:r>
                        <a:rPr lang="en-US" sz="1200">
                          <a:latin typeface="+mn-lt"/>
                        </a:rPr>
                        <a:t>Automatically tracks expenses against predefined budgets, providing real-time updates on remaining funds for each expense category</a:t>
                      </a:r>
                    </a:p>
                    <a:p>
                      <a:pPr marL="171450" indent="-171450">
                        <a:buFont typeface="Arial" panose="020B0604020202020204" pitchFamily="34" charset="0"/>
                        <a:buChar char="•"/>
                      </a:pPr>
                      <a:r>
                        <a:rPr lang="en-US" sz="1200">
                          <a:latin typeface="+mn-lt"/>
                        </a:rPr>
                        <a:t>Alerts users if expenses exceed policy-defined thresholds</a:t>
                      </a:r>
                      <a:endParaRPr lang="en-SG" sz="1200">
                        <a:latin typeface="+mn-lt"/>
                      </a:endParaRPr>
                    </a:p>
                  </a:txBody>
                  <a:tcPr anchor="ctr"/>
                </a:tc>
                <a:extLst>
                  <a:ext uri="{0D108BD9-81ED-4DB2-BD59-A6C34878D82A}">
                    <a16:rowId xmlns:a16="http://schemas.microsoft.com/office/drawing/2014/main" val="3542399430"/>
                  </a:ext>
                </a:extLst>
              </a:tr>
              <a:tr h="367554">
                <a:tc>
                  <a:txBody>
                    <a:bodyPr/>
                    <a:lstStyle/>
                    <a:p>
                      <a:pPr algn="l" fontAlgn="b"/>
                      <a:r>
                        <a:rPr lang="en-SG" sz="1200" b="0" i="0" u="none" strike="noStrike">
                          <a:solidFill>
                            <a:srgbClr val="000000"/>
                          </a:solidFill>
                          <a:effectLst/>
                          <a:latin typeface="+mn-lt"/>
                        </a:rPr>
                        <a:t>Lack of visibility </a:t>
                      </a:r>
                    </a:p>
                  </a:txBody>
                  <a:tcPr marL="7620" marR="7620" marT="7620" marB="0" anchor="ctr"/>
                </a:tc>
                <a:tc>
                  <a:txBody>
                    <a:bodyPr/>
                    <a:lstStyle/>
                    <a:p>
                      <a:r>
                        <a:rPr lang="en-SG" sz="1200">
                          <a:latin typeface="+mn-lt"/>
                        </a:rPr>
                        <a:t>Traceable Approval Status + Comprehensive Reporting</a:t>
                      </a:r>
                    </a:p>
                  </a:txBody>
                  <a:tcPr anchor="ctr"/>
                </a:tc>
                <a:tc>
                  <a:txBody>
                    <a:bodyPr/>
                    <a:lstStyle/>
                    <a:p>
                      <a:pPr marL="171450" indent="-171450">
                        <a:buFont typeface="Arial" panose="020B0604020202020204" pitchFamily="34" charset="0"/>
                        <a:buChar char="•"/>
                      </a:pPr>
                      <a:r>
                        <a:rPr lang="en-US" sz="1200">
                          <a:latin typeface="+mn-lt"/>
                        </a:rPr>
                        <a:t>Offers real-time tracking of travel requests and expense claims</a:t>
                      </a:r>
                    </a:p>
                    <a:p>
                      <a:pPr marL="171450" indent="-171450" algn="l" defTabSz="914400" rtl="0" eaLnBrk="1" latinLnBrk="0" hangingPunct="1">
                        <a:buFont typeface="Arial" panose="020B0604020202020204" pitchFamily="34" charset="0"/>
                        <a:buChar char="•"/>
                      </a:pPr>
                      <a:r>
                        <a:rPr lang="en-US" sz="1200" kern="1200">
                          <a:solidFill>
                            <a:schemeClr val="dk1"/>
                          </a:solidFill>
                          <a:latin typeface="+mn-lt"/>
                          <a:ea typeface="+mn-ea"/>
                          <a:cs typeface="+mn-cs"/>
                        </a:rPr>
                        <a:t>Managers can review and approve reports efficiently</a:t>
                      </a:r>
                    </a:p>
                  </a:txBody>
                  <a:tcPr anchor="ctr"/>
                </a:tc>
                <a:extLst>
                  <a:ext uri="{0D108BD9-81ED-4DB2-BD59-A6C34878D82A}">
                    <a16:rowId xmlns:a16="http://schemas.microsoft.com/office/drawing/2014/main" val="1485328449"/>
                  </a:ext>
                </a:extLst>
              </a:tr>
              <a:tr h="367554">
                <a:tc>
                  <a:txBody>
                    <a:bodyPr/>
                    <a:lstStyle/>
                    <a:p>
                      <a:pPr algn="l" fontAlgn="b"/>
                      <a:r>
                        <a:rPr lang="en-SG" sz="1200" b="0" i="0" u="none" strike="noStrike">
                          <a:solidFill>
                            <a:srgbClr val="000000"/>
                          </a:solidFill>
                          <a:effectLst/>
                          <a:latin typeface="+mn-lt"/>
                        </a:rPr>
                        <a:t>Policy enforcement and compliance</a:t>
                      </a:r>
                    </a:p>
                  </a:txBody>
                  <a:tcPr marL="7620" marR="7620" marT="762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a:latin typeface="+mn-lt"/>
                        </a:rPr>
                        <a:t>Built-In Policy Checks</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a:effectLst/>
                          <a:latin typeface="+mn-lt"/>
                          <a:ea typeface="DengXian" panose="02010600030101010101" pitchFamily="2" charset="-122"/>
                          <a:cs typeface="Times New Roman" panose="02020603050405020304" pitchFamily="18" charset="0"/>
                        </a:rPr>
                        <a:t>Enforces mandatory fields to ensure completeness before submission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00">
                          <a:solidFill>
                            <a:schemeClr val="dk1"/>
                          </a:solidFill>
                          <a:effectLst/>
                          <a:latin typeface="+mn-lt"/>
                          <a:ea typeface="DengXian" panose="02010600030101010101" pitchFamily="2" charset="-122"/>
                          <a:cs typeface="Times New Roman" panose="02020603050405020304" pitchFamily="18" charset="0"/>
                        </a:rPr>
                        <a:t>Built-in policy compliance checks help prevent unauthorized claims</a:t>
                      </a:r>
                      <a:endParaRPr lang="en-SG" sz="1200">
                        <a:latin typeface="+mn-lt"/>
                      </a:endParaRPr>
                    </a:p>
                  </a:txBody>
                  <a:tcPr anchor="ctr"/>
                </a:tc>
                <a:extLst>
                  <a:ext uri="{0D108BD9-81ED-4DB2-BD59-A6C34878D82A}">
                    <a16:rowId xmlns:a16="http://schemas.microsoft.com/office/drawing/2014/main" val="2255821044"/>
                  </a:ext>
                </a:extLst>
              </a:tr>
              <a:tr h="36755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SG" sz="1200" b="0" i="0" u="none" strike="noStrike">
                          <a:solidFill>
                            <a:srgbClr val="000000"/>
                          </a:solidFill>
                          <a:effectLst/>
                          <a:latin typeface="+mn-lt"/>
                        </a:rPr>
                        <a:t>Errors/</a:t>
                      </a:r>
                      <a:r>
                        <a:rPr lang="en-SG" sz="1200" kern="100">
                          <a:effectLst/>
                          <a:latin typeface="+mn-lt"/>
                          <a:ea typeface="DengXian" panose="02010600030101010101" pitchFamily="2" charset="-122"/>
                          <a:cs typeface="Times New Roman" panose="02020603050405020304" pitchFamily="18" charset="0"/>
                        </a:rPr>
                        <a:t>Incomplete Forms</a:t>
                      </a:r>
                      <a:endParaRPr lang="en-SG" sz="1200" b="0" i="0" u="none" strike="noStrike">
                        <a:solidFill>
                          <a:srgbClr val="000000"/>
                        </a:solidFill>
                        <a:effectLst/>
                        <a:latin typeface="+mn-lt"/>
                      </a:endParaRPr>
                    </a:p>
                  </a:txBody>
                  <a:tcPr marL="7620" marR="7620" marT="7620" marB="0" anchor="ctr"/>
                </a:tc>
                <a:tc>
                  <a:txBody>
                    <a:bodyPr/>
                    <a:lstStyle/>
                    <a:p>
                      <a:r>
                        <a:rPr lang="en-SG" sz="1200">
                          <a:latin typeface="+mn-lt"/>
                        </a:rPr>
                        <a:t>Automated Data Entry/</a:t>
                      </a:r>
                      <a:r>
                        <a:rPr lang="en-SG" sz="1200" kern="100">
                          <a:effectLst/>
                          <a:latin typeface="+mn-lt"/>
                          <a:ea typeface="DengXian" panose="02010600030101010101" pitchFamily="2" charset="-122"/>
                          <a:cs typeface="Times New Roman" panose="02020603050405020304" pitchFamily="18" charset="0"/>
                        </a:rPr>
                        <a:t>Mandatory fields</a:t>
                      </a:r>
                      <a:endParaRPr lang="en-SG" sz="1200">
                        <a:latin typeface="+mn-lt"/>
                      </a:endParaRPr>
                    </a:p>
                  </a:txBody>
                  <a:tcPr anchor="ctr"/>
                </a:tc>
                <a:tc>
                  <a:txBody>
                    <a:bodyPr/>
                    <a:lstStyle/>
                    <a:p>
                      <a:pPr marL="171450" indent="-171450">
                        <a:buFont typeface="Arial" panose="020B0604020202020204" pitchFamily="34" charset="0"/>
                        <a:buChar char="•"/>
                      </a:pPr>
                      <a:r>
                        <a:rPr lang="en-US" sz="1200">
                          <a:latin typeface="+mn-lt"/>
                        </a:rPr>
                        <a:t>Ensures accurate data entry through mobile receipt capture and structured forms</a:t>
                      </a:r>
                    </a:p>
                    <a:p>
                      <a:pPr marL="171450" indent="-171450">
                        <a:buFont typeface="Arial" panose="020B0604020202020204" pitchFamily="34" charset="0"/>
                        <a:buChar char="•"/>
                      </a:pPr>
                      <a:r>
                        <a:rPr lang="en-SG" sz="1200">
                          <a:latin typeface="+mn-lt"/>
                        </a:rPr>
                        <a:t>Reduces manual calculations, preventing errors</a:t>
                      </a:r>
                    </a:p>
                  </a:txBody>
                  <a:tcPr anchor="ctr"/>
                </a:tc>
                <a:extLst>
                  <a:ext uri="{0D108BD9-81ED-4DB2-BD59-A6C34878D82A}">
                    <a16:rowId xmlns:a16="http://schemas.microsoft.com/office/drawing/2014/main" val="3927485428"/>
                  </a:ext>
                </a:extLst>
              </a:tr>
              <a:tr h="542978">
                <a:tc>
                  <a:txBody>
                    <a:bodyPr/>
                    <a:lstStyle/>
                    <a:p>
                      <a:pPr algn="l" fontAlgn="b"/>
                      <a:r>
                        <a:rPr lang="en-US" sz="1200" b="0" i="0" u="none" strike="noStrike">
                          <a:solidFill>
                            <a:srgbClr val="000000"/>
                          </a:solidFill>
                          <a:effectLst/>
                          <a:latin typeface="+mn-lt"/>
                        </a:rPr>
                        <a:t>Data reconciliation and integration with Financial System</a:t>
                      </a:r>
                    </a:p>
                  </a:txBody>
                  <a:tcPr marL="7620" marR="7620" marT="7620" marB="0" anchor="ctr"/>
                </a:tc>
                <a:tc>
                  <a:txBody>
                    <a:bodyPr/>
                    <a:lstStyle/>
                    <a:p>
                      <a:r>
                        <a:rPr lang="en-SG" sz="1200">
                          <a:latin typeface="+mn-lt"/>
                        </a:rPr>
                        <a:t>Seamless Integration with Sage 300</a:t>
                      </a:r>
                    </a:p>
                  </a:txBody>
                  <a:tcPr anchor="ctr"/>
                </a:tc>
                <a:tc>
                  <a:txBody>
                    <a:bodyPr/>
                    <a:lstStyle/>
                    <a:p>
                      <a:pPr marL="171450" indent="-171450" algn="l" defTabSz="914400" rtl="0" eaLnBrk="1" latinLnBrk="0" hangingPunct="1">
                        <a:buFont typeface="Arial" panose="020B0604020202020204" pitchFamily="34" charset="0"/>
                        <a:buChar char="•"/>
                      </a:pPr>
                      <a:r>
                        <a:rPr lang="en-US" sz="1200" b="1" kern="1200">
                          <a:solidFill>
                            <a:schemeClr val="dk1"/>
                          </a:solidFill>
                          <a:latin typeface="+mn-lt"/>
                          <a:ea typeface="+mn-ea"/>
                          <a:cs typeface="+mn-cs"/>
                        </a:rPr>
                        <a:t>AP</a:t>
                      </a:r>
                      <a:r>
                        <a:rPr lang="en-US" sz="1200" kern="1200">
                          <a:solidFill>
                            <a:schemeClr val="dk1"/>
                          </a:solidFill>
                          <a:latin typeface="+mn-lt"/>
                          <a:ea typeface="+mn-ea"/>
                          <a:cs typeface="+mn-cs"/>
                        </a:rPr>
                        <a:t>: Automatically convert expense reports into invoices that can be processed in the AP system, reducing manual entry errors.</a:t>
                      </a:r>
                    </a:p>
                    <a:p>
                      <a:pPr marL="171450" indent="-171450" algn="l" defTabSz="914400" rtl="0" eaLnBrk="1" latinLnBrk="0" hangingPunct="1">
                        <a:buFont typeface="Arial" panose="020B0604020202020204" pitchFamily="34" charset="0"/>
                        <a:buChar char="•"/>
                      </a:pPr>
                      <a:r>
                        <a:rPr lang="en-US" sz="1200" b="1" kern="1200">
                          <a:solidFill>
                            <a:schemeClr val="dk1"/>
                          </a:solidFill>
                          <a:latin typeface="+mn-lt"/>
                          <a:ea typeface="+mn-ea"/>
                          <a:cs typeface="+mn-cs"/>
                        </a:rPr>
                        <a:t>GL: </a:t>
                      </a:r>
                      <a:r>
                        <a:rPr lang="en-US" sz="1200" b="0" kern="1200">
                          <a:solidFill>
                            <a:schemeClr val="dk1"/>
                          </a:solidFill>
                          <a:latin typeface="+mn-lt"/>
                          <a:ea typeface="+mn-ea"/>
                          <a:cs typeface="+mn-cs"/>
                        </a:rPr>
                        <a:t>Automatically categorize expenses to the appropriate general ledger accounts</a:t>
                      </a:r>
                      <a:endParaRPr lang="en-SG" sz="1200" b="0" kern="1200">
                        <a:solidFill>
                          <a:schemeClr val="dk1"/>
                        </a:solidFill>
                        <a:latin typeface="+mn-lt"/>
                        <a:ea typeface="+mn-ea"/>
                        <a:cs typeface="+mn-cs"/>
                      </a:endParaRPr>
                    </a:p>
                  </a:txBody>
                  <a:tcPr anchor="ctr"/>
                </a:tc>
                <a:extLst>
                  <a:ext uri="{0D108BD9-81ED-4DB2-BD59-A6C34878D82A}">
                    <a16:rowId xmlns:a16="http://schemas.microsoft.com/office/drawing/2014/main" val="1407499103"/>
                  </a:ext>
                </a:extLst>
              </a:tr>
              <a:tr h="367554">
                <a:tc>
                  <a:txBody>
                    <a:bodyPr/>
                    <a:lstStyle/>
                    <a:p>
                      <a:pPr algn="l" fontAlgn="b"/>
                      <a:r>
                        <a:rPr lang="en-SG" sz="1200" b="0" i="0" u="none" strike="noStrike">
                          <a:solidFill>
                            <a:srgbClr val="000000"/>
                          </a:solidFill>
                          <a:effectLst/>
                          <a:latin typeface="+mn-lt"/>
                        </a:rPr>
                        <a:t>Handling of multi-currency transactions</a:t>
                      </a:r>
                    </a:p>
                  </a:txBody>
                  <a:tcPr marL="7620" marR="7620" marT="7620" marB="0" anchor="ctr"/>
                </a:tc>
                <a:tc>
                  <a:txBody>
                    <a:bodyPr/>
                    <a:lstStyle/>
                    <a:p>
                      <a:pPr marL="0" algn="l" defTabSz="914400" rtl="0" eaLnBrk="1" fontAlgn="ctr" latinLnBrk="0" hangingPunct="1"/>
                      <a:r>
                        <a:rPr lang="en-SG" sz="1200" kern="1200">
                          <a:solidFill>
                            <a:schemeClr val="dk1"/>
                          </a:solidFill>
                          <a:latin typeface="+mn-lt"/>
                          <a:ea typeface="+mn-ea"/>
                          <a:cs typeface="+mn-cs"/>
                        </a:rPr>
                        <a:t>Multi-Currency Support</a:t>
                      </a:r>
                    </a:p>
                  </a:txBody>
                  <a:tcPr marL="7620" marR="7620" marT="7620" marB="0" anchor="ctr"/>
                </a:tc>
                <a:tc>
                  <a:txBody>
                    <a:bodyPr/>
                    <a:lstStyle/>
                    <a:p>
                      <a:pPr marL="0" indent="-171450" algn="l" defTabSz="914400" rtl="0" eaLnBrk="1" fontAlgn="ctr" latinLnBrk="0" hangingPunct="1">
                        <a:buFont typeface="Arial" panose="020B0604020202020204" pitchFamily="34" charset="0"/>
                        <a:buChar char="•"/>
                      </a:pPr>
                      <a:r>
                        <a:rPr lang="en-US" sz="1200" kern="1200">
                          <a:solidFill>
                            <a:schemeClr val="dk1"/>
                          </a:solidFill>
                          <a:latin typeface="+mn-lt"/>
                          <a:ea typeface="+mn-ea"/>
                          <a:cs typeface="+mn-cs"/>
                        </a:rPr>
                        <a:t>Handling expenses in various currencies, with automatic conversion based on current exchange rates</a:t>
                      </a:r>
                      <a:endParaRPr lang="en-SG" sz="1200" kern="1200">
                        <a:solidFill>
                          <a:schemeClr val="dk1"/>
                        </a:solidFill>
                        <a:latin typeface="+mn-lt"/>
                        <a:ea typeface="+mn-ea"/>
                        <a:cs typeface="+mn-cs"/>
                      </a:endParaRPr>
                    </a:p>
                  </a:txBody>
                  <a:tcPr anchor="ctr"/>
                </a:tc>
                <a:extLst>
                  <a:ext uri="{0D108BD9-81ED-4DB2-BD59-A6C34878D82A}">
                    <a16:rowId xmlns:a16="http://schemas.microsoft.com/office/drawing/2014/main" val="124416006"/>
                  </a:ext>
                </a:extLst>
              </a:tr>
            </a:tbl>
          </a:graphicData>
        </a:graphic>
      </p:graphicFrame>
      <p:sp>
        <p:nvSpPr>
          <p:cNvPr id="4" name="Slide Number Placeholder 3">
            <a:extLst>
              <a:ext uri="{FF2B5EF4-FFF2-40B4-BE49-F238E27FC236}">
                <a16:creationId xmlns:a16="http://schemas.microsoft.com/office/drawing/2014/main" id="{C0C542D2-6F8A-3106-A1DC-8A58F92DEF27}"/>
              </a:ext>
            </a:extLst>
          </p:cNvPr>
          <p:cNvSpPr>
            <a:spLocks noGrp="1"/>
          </p:cNvSpPr>
          <p:nvPr>
            <p:ph type="sldNum" sz="quarter" idx="12"/>
          </p:nvPr>
        </p:nvSpPr>
        <p:spPr/>
        <p:txBody>
          <a:bodyPr/>
          <a:lstStyle/>
          <a:p>
            <a:fld id="{DDDA56C9-FFF5-440C-9E53-983278DE2F3E}" type="slidenum">
              <a:rPr lang="en-GB" smtClean="0"/>
              <a:t>21</a:t>
            </a:fld>
            <a:endParaRPr lang="en-GB"/>
          </a:p>
        </p:txBody>
      </p:sp>
    </p:spTree>
    <p:extLst>
      <p:ext uri="{BB962C8B-B14F-4D97-AF65-F5344CB8AC3E}">
        <p14:creationId xmlns:p14="http://schemas.microsoft.com/office/powerpoint/2010/main" val="3502052977"/>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60B5D-9685-765C-9EF4-AFF275DF2CE6}"/>
            </a:ext>
          </a:extLst>
        </p:cNvPr>
        <p:cNvGrpSpPr/>
        <p:nvPr/>
      </p:nvGrpSpPr>
      <p:grpSpPr>
        <a:xfrm>
          <a:off x="0" y="0"/>
          <a:ext cx="0" cy="0"/>
          <a:chOff x="0" y="0"/>
          <a:chExt cx="0" cy="0"/>
        </a:xfrm>
      </p:grpSpPr>
      <p:pic>
        <p:nvPicPr>
          <p:cNvPr id="1028" name="Picture 4" descr="A screenshot of a computer&#10;&#10;AI-generated content may be incorrect.">
            <a:extLst>
              <a:ext uri="{FF2B5EF4-FFF2-40B4-BE49-F238E27FC236}">
                <a16:creationId xmlns:a16="http://schemas.microsoft.com/office/drawing/2014/main" id="{287018F0-FD2C-38F0-95AC-DCD2F0F904E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3087" y="1018682"/>
            <a:ext cx="7818454" cy="36160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4D8AEC-3B19-BA21-3DAC-41C9AA428460}"/>
              </a:ext>
            </a:extLst>
          </p:cNvPr>
          <p:cNvSpPr>
            <a:spLocks noGrp="1"/>
          </p:cNvSpPr>
          <p:nvPr>
            <p:ph type="title"/>
          </p:nvPr>
        </p:nvSpPr>
        <p:spPr>
          <a:xfrm>
            <a:off x="383951" y="199003"/>
            <a:ext cx="11365992" cy="594360"/>
          </a:xfrm>
        </p:spPr>
        <p:txBody>
          <a:bodyPr anchor="ctr">
            <a:noAutofit/>
          </a:bodyPr>
          <a:lstStyle/>
          <a:p>
            <a:r>
              <a:rPr lang="en-SG" sz="3200" dirty="0"/>
              <a:t>Process delays      Automated Mobile/Web-based Workflow</a:t>
            </a:r>
          </a:p>
        </p:txBody>
      </p:sp>
      <p:sp>
        <p:nvSpPr>
          <p:cNvPr id="4" name="Slide Number Placeholder 3" hidden="1">
            <a:extLst>
              <a:ext uri="{FF2B5EF4-FFF2-40B4-BE49-F238E27FC236}">
                <a16:creationId xmlns:a16="http://schemas.microsoft.com/office/drawing/2014/main" id="{3612B9BC-C01E-7E60-73A8-D5D528FD0768}"/>
              </a:ext>
            </a:extLst>
          </p:cNvPr>
          <p:cNvSpPr>
            <a:spLocks noGrp="1"/>
          </p:cNvSpPr>
          <p:nvPr>
            <p:ph type="sldNum" sz="quarter" idx="4294967295"/>
          </p:nvPr>
        </p:nvSpPr>
        <p:spPr>
          <a:xfrm>
            <a:off x="11033125" y="6363843"/>
            <a:ext cx="832612" cy="365125"/>
          </a:xfrm>
        </p:spPr>
        <p:txBody>
          <a:bodyPr anchor="ctr">
            <a:normAutofit/>
          </a:bodyPr>
          <a:lstStyle/>
          <a:p>
            <a:pPr>
              <a:spcAft>
                <a:spcPts val="600"/>
              </a:spcAft>
            </a:pPr>
            <a:fld id="{DDDA56C9-FFF5-440C-9E53-983278DE2F3E}" type="slidenum">
              <a:rPr lang="en-GB" smtClean="0"/>
              <a:pPr>
                <a:spcAft>
                  <a:spcPts val="600"/>
                </a:spcAft>
              </a:pPr>
              <a:t>22</a:t>
            </a:fld>
            <a:endParaRPr lang="en-GB"/>
          </a:p>
        </p:txBody>
      </p:sp>
      <p:sp>
        <p:nvSpPr>
          <p:cNvPr id="5" name="Arrow: Right 4">
            <a:extLst>
              <a:ext uri="{FF2B5EF4-FFF2-40B4-BE49-F238E27FC236}">
                <a16:creationId xmlns:a16="http://schemas.microsoft.com/office/drawing/2014/main" id="{D7081872-0899-C856-DA54-5F137E1DE4DD}"/>
              </a:ext>
            </a:extLst>
          </p:cNvPr>
          <p:cNvSpPr/>
          <p:nvPr/>
        </p:nvSpPr>
        <p:spPr>
          <a:xfrm>
            <a:off x="3526576" y="237087"/>
            <a:ext cx="279070" cy="137382"/>
          </a:xfrm>
          <a:prstGeom prst="rightArrow">
            <a:avLst/>
          </a:prstGeom>
          <a:solidFill>
            <a:schemeClr val="tx2"/>
          </a:solid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pic>
        <p:nvPicPr>
          <p:cNvPr id="3" name="Picture 2" descr="A screenshot of a phone&#10;&#10;AI-generated content may be incorrect.">
            <a:extLst>
              <a:ext uri="{FF2B5EF4-FFF2-40B4-BE49-F238E27FC236}">
                <a16:creationId xmlns:a16="http://schemas.microsoft.com/office/drawing/2014/main" id="{A8DBA955-68E3-31CB-A9E9-2AC043DA28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35883" y="1655541"/>
            <a:ext cx="2314060" cy="5015473"/>
          </a:xfrm>
          <a:prstGeom prst="rect">
            <a:avLst/>
          </a:prstGeom>
          <a:noFill/>
          <a:ln>
            <a:noFill/>
          </a:ln>
        </p:spPr>
      </p:pic>
      <p:pic>
        <p:nvPicPr>
          <p:cNvPr id="6" name="Picture 5" descr="A screenshot of a phone&#10;&#10;AI-generated content may be incorrect.">
            <a:extLst>
              <a:ext uri="{FF2B5EF4-FFF2-40B4-BE49-F238E27FC236}">
                <a16:creationId xmlns:a16="http://schemas.microsoft.com/office/drawing/2014/main" id="{60FA295A-45AD-970D-691D-FADC5E27044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244" y="1655541"/>
            <a:ext cx="2314060" cy="5015473"/>
          </a:xfrm>
          <a:prstGeom prst="rect">
            <a:avLst/>
          </a:prstGeom>
          <a:noFill/>
          <a:ln>
            <a:noFill/>
          </a:ln>
        </p:spPr>
      </p:pic>
      <p:sp>
        <p:nvSpPr>
          <p:cNvPr id="7" name="TextBox 6">
            <a:extLst>
              <a:ext uri="{FF2B5EF4-FFF2-40B4-BE49-F238E27FC236}">
                <a16:creationId xmlns:a16="http://schemas.microsoft.com/office/drawing/2014/main" id="{B96478F5-B586-7608-85ED-80D9AFF25F90}"/>
              </a:ext>
            </a:extLst>
          </p:cNvPr>
          <p:cNvSpPr txBox="1"/>
          <p:nvPr/>
        </p:nvSpPr>
        <p:spPr>
          <a:xfrm>
            <a:off x="661851" y="4990011"/>
            <a:ext cx="3875315" cy="705395"/>
          </a:xfrm>
          <a:prstGeom prst="rect">
            <a:avLst/>
          </a:prstGeom>
          <a:noFill/>
        </p:spPr>
        <p:txBody>
          <a:bodyPr wrap="square" lIns="0" tIns="0" rIns="0" bIns="0" rtlCol="0">
            <a:noAutofit/>
          </a:bodyPr>
          <a:lstStyle/>
          <a:p>
            <a:pPr algn="l"/>
            <a:r>
              <a:rPr lang="en-US" sz="1600" b="0" i="0" dirty="0">
                <a:solidFill>
                  <a:schemeClr val="accent5">
                    <a:lumMod val="50000"/>
                    <a:lumOff val="50000"/>
                  </a:schemeClr>
                </a:solidFill>
                <a:latin typeface="Sage Text" panose="02010503040201060103" pitchFamily="2" charset="77"/>
              </a:rPr>
              <a:t>Users can submit travel request or expense claim through web or mobile app. </a:t>
            </a:r>
            <a:endParaRPr lang="en-SG" sz="1600" b="0" i="0" dirty="0" err="1">
              <a:solidFill>
                <a:schemeClr val="accent5">
                  <a:lumMod val="50000"/>
                  <a:lumOff val="50000"/>
                </a:schemeClr>
              </a:solidFill>
              <a:latin typeface="Sage Text" panose="02010503040201060103" pitchFamily="2" charset="77"/>
            </a:endParaRPr>
          </a:p>
        </p:txBody>
      </p:sp>
    </p:spTree>
    <p:extLst>
      <p:ext uri="{BB962C8B-B14F-4D97-AF65-F5344CB8AC3E}">
        <p14:creationId xmlns:p14="http://schemas.microsoft.com/office/powerpoint/2010/main" val="2846993006"/>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92621-1E4B-EAE6-798B-6A2B5A0A94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35A058-A69E-466D-F24C-2E81B20FEBD2}"/>
              </a:ext>
            </a:extLst>
          </p:cNvPr>
          <p:cNvSpPr>
            <a:spLocks noGrp="1"/>
          </p:cNvSpPr>
          <p:nvPr>
            <p:ph type="title"/>
          </p:nvPr>
        </p:nvSpPr>
        <p:spPr>
          <a:xfrm>
            <a:off x="411480" y="198656"/>
            <a:ext cx="11365992" cy="594360"/>
          </a:xfrm>
        </p:spPr>
        <p:txBody>
          <a:bodyPr anchor="ctr">
            <a:noAutofit/>
          </a:bodyPr>
          <a:lstStyle/>
          <a:p>
            <a:r>
              <a:rPr lang="en-SG" sz="3200" dirty="0"/>
              <a:t>Process delays      Automated Mobile/Web-based Workflow</a:t>
            </a:r>
          </a:p>
        </p:txBody>
      </p:sp>
      <p:sp>
        <p:nvSpPr>
          <p:cNvPr id="4" name="Slide Number Placeholder 3" hidden="1">
            <a:extLst>
              <a:ext uri="{FF2B5EF4-FFF2-40B4-BE49-F238E27FC236}">
                <a16:creationId xmlns:a16="http://schemas.microsoft.com/office/drawing/2014/main" id="{22B86ECA-B810-B895-8A4A-9B0206179ED1}"/>
              </a:ext>
            </a:extLst>
          </p:cNvPr>
          <p:cNvSpPr>
            <a:spLocks noGrp="1"/>
          </p:cNvSpPr>
          <p:nvPr>
            <p:ph type="sldNum" sz="quarter" idx="4294967295"/>
          </p:nvPr>
        </p:nvSpPr>
        <p:spPr>
          <a:xfrm>
            <a:off x="11033125" y="6363843"/>
            <a:ext cx="832612" cy="365125"/>
          </a:xfrm>
        </p:spPr>
        <p:txBody>
          <a:bodyPr anchor="ctr">
            <a:normAutofit/>
          </a:bodyPr>
          <a:lstStyle/>
          <a:p>
            <a:pPr>
              <a:spcAft>
                <a:spcPts val="600"/>
              </a:spcAft>
            </a:pPr>
            <a:fld id="{DDDA56C9-FFF5-440C-9E53-983278DE2F3E}" type="slidenum">
              <a:rPr lang="en-GB" smtClean="0"/>
              <a:pPr>
                <a:spcAft>
                  <a:spcPts val="600"/>
                </a:spcAft>
              </a:pPr>
              <a:t>23</a:t>
            </a:fld>
            <a:endParaRPr lang="en-GB"/>
          </a:p>
        </p:txBody>
      </p:sp>
      <p:sp>
        <p:nvSpPr>
          <p:cNvPr id="5" name="Arrow: Right 4">
            <a:extLst>
              <a:ext uri="{FF2B5EF4-FFF2-40B4-BE49-F238E27FC236}">
                <a16:creationId xmlns:a16="http://schemas.microsoft.com/office/drawing/2014/main" id="{1B20EBB2-242B-4E98-F59C-6ABCA68C4CDC}"/>
              </a:ext>
            </a:extLst>
          </p:cNvPr>
          <p:cNvSpPr/>
          <p:nvPr/>
        </p:nvSpPr>
        <p:spPr>
          <a:xfrm>
            <a:off x="3587535" y="198656"/>
            <a:ext cx="261654" cy="215779"/>
          </a:xfrm>
          <a:prstGeom prst="rightArrow">
            <a:avLst/>
          </a:prstGeom>
          <a:solidFill>
            <a:schemeClr val="tx2"/>
          </a:solid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pic>
        <p:nvPicPr>
          <p:cNvPr id="7" name="Picture 6">
            <a:extLst>
              <a:ext uri="{FF2B5EF4-FFF2-40B4-BE49-F238E27FC236}">
                <a16:creationId xmlns:a16="http://schemas.microsoft.com/office/drawing/2014/main" id="{F8CD2B41-BDD2-6C8B-CB0B-7883F56C8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267" y="906080"/>
            <a:ext cx="8276990" cy="3848800"/>
          </a:xfrm>
          <a:prstGeom prst="rect">
            <a:avLst/>
          </a:prstGeom>
        </p:spPr>
      </p:pic>
      <p:pic>
        <p:nvPicPr>
          <p:cNvPr id="3" name="Picture 2" descr="A screenshot of a phone&#10;&#10;AI-generated content may be incorrect.">
            <a:extLst>
              <a:ext uri="{FF2B5EF4-FFF2-40B4-BE49-F238E27FC236}">
                <a16:creationId xmlns:a16="http://schemas.microsoft.com/office/drawing/2014/main" id="{FB7F0260-178D-DFF0-78B9-CAA14DBFCDD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934" y="830653"/>
            <a:ext cx="2397815" cy="5196693"/>
          </a:xfrm>
          <a:prstGeom prst="rect">
            <a:avLst/>
          </a:prstGeom>
          <a:noFill/>
          <a:ln>
            <a:noFill/>
          </a:ln>
        </p:spPr>
      </p:pic>
      <p:sp>
        <p:nvSpPr>
          <p:cNvPr id="6" name="TextBox 5">
            <a:extLst>
              <a:ext uri="{FF2B5EF4-FFF2-40B4-BE49-F238E27FC236}">
                <a16:creationId xmlns:a16="http://schemas.microsoft.com/office/drawing/2014/main" id="{55A5A258-D538-1C33-6F8F-CF532F96ED0F}"/>
              </a:ext>
            </a:extLst>
          </p:cNvPr>
          <p:cNvSpPr txBox="1"/>
          <p:nvPr/>
        </p:nvSpPr>
        <p:spPr>
          <a:xfrm>
            <a:off x="6235338" y="5246525"/>
            <a:ext cx="3875315" cy="705395"/>
          </a:xfrm>
          <a:prstGeom prst="rect">
            <a:avLst/>
          </a:prstGeom>
          <a:noFill/>
        </p:spPr>
        <p:txBody>
          <a:bodyPr wrap="square" lIns="0" tIns="0" rIns="0" bIns="0" rtlCol="0">
            <a:noAutofit/>
          </a:bodyPr>
          <a:lstStyle/>
          <a:p>
            <a:pPr algn="l"/>
            <a:r>
              <a:rPr lang="en-US" sz="1600" dirty="0">
                <a:solidFill>
                  <a:schemeClr val="accent5">
                    <a:lumMod val="50000"/>
                    <a:lumOff val="50000"/>
                  </a:schemeClr>
                </a:solidFill>
                <a:latin typeface="Sage Text" panose="02010503040201060103" pitchFamily="2" charset="77"/>
              </a:rPr>
              <a:t>Approvers can access to be approval list  from web screen or mobile </a:t>
            </a:r>
            <a:r>
              <a:rPr lang="en-US" sz="1600" b="0" i="0" dirty="0">
                <a:solidFill>
                  <a:schemeClr val="accent5">
                    <a:lumMod val="50000"/>
                    <a:lumOff val="50000"/>
                  </a:schemeClr>
                </a:solidFill>
                <a:latin typeface="Sage Text" panose="02010503040201060103" pitchFamily="2" charset="77"/>
              </a:rPr>
              <a:t>app. </a:t>
            </a:r>
            <a:endParaRPr lang="en-SG" sz="1600" b="0" i="0" dirty="0" err="1">
              <a:solidFill>
                <a:schemeClr val="accent5">
                  <a:lumMod val="50000"/>
                  <a:lumOff val="50000"/>
                </a:schemeClr>
              </a:solidFill>
              <a:latin typeface="Sage Text" panose="02010503040201060103" pitchFamily="2" charset="77"/>
            </a:endParaRPr>
          </a:p>
        </p:txBody>
      </p:sp>
    </p:spTree>
    <p:extLst>
      <p:ext uri="{BB962C8B-B14F-4D97-AF65-F5344CB8AC3E}">
        <p14:creationId xmlns:p14="http://schemas.microsoft.com/office/powerpoint/2010/main" val="2083855939"/>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874FE-0F1D-F46B-5B8F-C7F8D65024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466B75-108E-F38F-FBB7-70E244DF5771}"/>
              </a:ext>
            </a:extLst>
          </p:cNvPr>
          <p:cNvSpPr>
            <a:spLocks noGrp="1"/>
          </p:cNvSpPr>
          <p:nvPr>
            <p:ph type="title"/>
          </p:nvPr>
        </p:nvSpPr>
        <p:spPr>
          <a:xfrm>
            <a:off x="411480" y="198656"/>
            <a:ext cx="11365992" cy="594360"/>
          </a:xfrm>
        </p:spPr>
        <p:txBody>
          <a:bodyPr anchor="ctr">
            <a:noAutofit/>
          </a:bodyPr>
          <a:lstStyle/>
          <a:p>
            <a:r>
              <a:rPr lang="en-SG" sz="3200" dirty="0"/>
              <a:t>Process delays      Configurable </a:t>
            </a:r>
            <a:r>
              <a:rPr lang="en-SG" sz="3200" kern="100" dirty="0">
                <a:effectLst/>
              </a:rPr>
              <a:t>Auto-reminders</a:t>
            </a:r>
            <a:endParaRPr lang="en-SG" sz="3200" dirty="0"/>
          </a:p>
        </p:txBody>
      </p:sp>
      <p:sp>
        <p:nvSpPr>
          <p:cNvPr id="4" name="Slide Number Placeholder 3" hidden="1">
            <a:extLst>
              <a:ext uri="{FF2B5EF4-FFF2-40B4-BE49-F238E27FC236}">
                <a16:creationId xmlns:a16="http://schemas.microsoft.com/office/drawing/2014/main" id="{5496A38F-9547-C929-2D36-4AFFD732A085}"/>
              </a:ext>
            </a:extLst>
          </p:cNvPr>
          <p:cNvSpPr>
            <a:spLocks noGrp="1"/>
          </p:cNvSpPr>
          <p:nvPr>
            <p:ph type="sldNum" sz="quarter" idx="4294967295"/>
          </p:nvPr>
        </p:nvSpPr>
        <p:spPr>
          <a:xfrm>
            <a:off x="11033125" y="6363843"/>
            <a:ext cx="832612" cy="365125"/>
          </a:xfrm>
        </p:spPr>
        <p:txBody>
          <a:bodyPr anchor="ctr">
            <a:normAutofit/>
          </a:bodyPr>
          <a:lstStyle/>
          <a:p>
            <a:pPr>
              <a:spcAft>
                <a:spcPts val="600"/>
              </a:spcAft>
            </a:pPr>
            <a:fld id="{DDDA56C9-FFF5-440C-9E53-983278DE2F3E}" type="slidenum">
              <a:rPr lang="en-GB" smtClean="0"/>
              <a:pPr>
                <a:spcAft>
                  <a:spcPts val="600"/>
                </a:spcAft>
              </a:pPr>
              <a:t>24</a:t>
            </a:fld>
            <a:endParaRPr lang="en-GB"/>
          </a:p>
        </p:txBody>
      </p:sp>
      <p:sp>
        <p:nvSpPr>
          <p:cNvPr id="5" name="Arrow: Right 4">
            <a:extLst>
              <a:ext uri="{FF2B5EF4-FFF2-40B4-BE49-F238E27FC236}">
                <a16:creationId xmlns:a16="http://schemas.microsoft.com/office/drawing/2014/main" id="{5E85C5AE-ACDC-A910-710A-23B0BF97947C}"/>
              </a:ext>
            </a:extLst>
          </p:cNvPr>
          <p:cNvSpPr/>
          <p:nvPr/>
        </p:nvSpPr>
        <p:spPr>
          <a:xfrm>
            <a:off x="3526971" y="409303"/>
            <a:ext cx="365761" cy="182880"/>
          </a:xfrm>
          <a:prstGeom prst="rightArrow">
            <a:avLst/>
          </a:prstGeom>
          <a:solidFill>
            <a:schemeClr val="tx2"/>
          </a:solid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pic>
        <p:nvPicPr>
          <p:cNvPr id="10" name="Picture 9">
            <a:extLst>
              <a:ext uri="{FF2B5EF4-FFF2-40B4-BE49-F238E27FC236}">
                <a16:creationId xmlns:a16="http://schemas.microsoft.com/office/drawing/2014/main" id="{01E61D1D-CDD7-600E-A3E5-15DEF76B9EF9}"/>
              </a:ext>
            </a:extLst>
          </p:cNvPr>
          <p:cNvPicPr>
            <a:picLocks noChangeAspect="1"/>
          </p:cNvPicPr>
          <p:nvPr/>
        </p:nvPicPr>
        <p:blipFill>
          <a:blip r:embed="rId3"/>
          <a:stretch>
            <a:fillRect/>
          </a:stretch>
        </p:blipFill>
        <p:spPr>
          <a:xfrm>
            <a:off x="411480" y="834851"/>
            <a:ext cx="7669621" cy="3867838"/>
          </a:xfrm>
          <a:prstGeom prst="rect">
            <a:avLst/>
          </a:prstGeom>
        </p:spPr>
      </p:pic>
      <p:pic>
        <p:nvPicPr>
          <p:cNvPr id="11" name="Picture 10">
            <a:extLst>
              <a:ext uri="{FF2B5EF4-FFF2-40B4-BE49-F238E27FC236}">
                <a16:creationId xmlns:a16="http://schemas.microsoft.com/office/drawing/2014/main" id="{8F6EDB9F-9CD6-E882-A15A-49329D58B7D9}"/>
              </a:ext>
            </a:extLst>
          </p:cNvPr>
          <p:cNvPicPr>
            <a:picLocks noChangeAspect="1"/>
          </p:cNvPicPr>
          <p:nvPr/>
        </p:nvPicPr>
        <p:blipFill>
          <a:blip r:embed="rId4">
            <a:extLst>
              <a:ext uri="{28A0092B-C50C-407E-A947-70E740481C1C}">
                <a14:useLocalDpi xmlns:a14="http://schemas.microsoft.com/office/drawing/2010/main" val="0"/>
              </a:ext>
            </a:extLst>
          </a:blip>
          <a:srcRect t="16299" r="5" b="5"/>
          <a:stretch/>
        </p:blipFill>
        <p:spPr>
          <a:xfrm>
            <a:off x="5958540" y="3261575"/>
            <a:ext cx="5722597" cy="3098896"/>
          </a:xfrm>
          <a:prstGeom prst="rect">
            <a:avLst/>
          </a:prstGeom>
          <a:noFill/>
        </p:spPr>
      </p:pic>
      <p:sp>
        <p:nvSpPr>
          <p:cNvPr id="3" name="Rectangle 2">
            <a:extLst>
              <a:ext uri="{FF2B5EF4-FFF2-40B4-BE49-F238E27FC236}">
                <a16:creationId xmlns:a16="http://schemas.microsoft.com/office/drawing/2014/main" id="{01BF1299-8867-F2D0-ED0E-2EFF803CC0D3}"/>
              </a:ext>
            </a:extLst>
          </p:cNvPr>
          <p:cNvSpPr/>
          <p:nvPr/>
        </p:nvSpPr>
        <p:spPr>
          <a:xfrm>
            <a:off x="5958540" y="3141921"/>
            <a:ext cx="2122561" cy="313660"/>
          </a:xfrm>
          <a:prstGeom prst="rect">
            <a:avLst/>
          </a:prstGeom>
          <a:noFill/>
          <a:ln w="381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sp>
        <p:nvSpPr>
          <p:cNvPr id="6" name="TextBox 5">
            <a:extLst>
              <a:ext uri="{FF2B5EF4-FFF2-40B4-BE49-F238E27FC236}">
                <a16:creationId xmlns:a16="http://schemas.microsoft.com/office/drawing/2014/main" id="{E7BD6D15-A262-B806-52AD-A0DAC3C69AF9}"/>
              </a:ext>
            </a:extLst>
          </p:cNvPr>
          <p:cNvSpPr txBox="1"/>
          <p:nvPr/>
        </p:nvSpPr>
        <p:spPr>
          <a:xfrm>
            <a:off x="510863" y="5178882"/>
            <a:ext cx="3875315" cy="705395"/>
          </a:xfrm>
          <a:prstGeom prst="rect">
            <a:avLst/>
          </a:prstGeom>
          <a:noFill/>
        </p:spPr>
        <p:txBody>
          <a:bodyPr wrap="square" lIns="0" tIns="0" rIns="0" bIns="0" rtlCol="0">
            <a:noAutofit/>
          </a:bodyPr>
          <a:lstStyle/>
          <a:p>
            <a:pPr algn="l"/>
            <a:r>
              <a:rPr lang="en-US" sz="1600" dirty="0">
                <a:solidFill>
                  <a:schemeClr val="accent5">
                    <a:lumMod val="50000"/>
                    <a:lumOff val="50000"/>
                  </a:schemeClr>
                </a:solidFill>
                <a:latin typeface="Sage Text" panose="02010503040201060103" pitchFamily="2" charset="77"/>
              </a:rPr>
              <a:t>Auto-reminders can be set to prevent delays. </a:t>
            </a:r>
            <a:endParaRPr lang="en-SG" sz="1600" b="0" i="0" dirty="0" err="1">
              <a:solidFill>
                <a:schemeClr val="accent5">
                  <a:lumMod val="50000"/>
                  <a:lumOff val="50000"/>
                </a:schemeClr>
              </a:solidFill>
              <a:latin typeface="Sage Text" panose="02010503040201060103" pitchFamily="2" charset="77"/>
            </a:endParaRPr>
          </a:p>
        </p:txBody>
      </p:sp>
    </p:spTree>
    <p:extLst>
      <p:ext uri="{BB962C8B-B14F-4D97-AF65-F5344CB8AC3E}">
        <p14:creationId xmlns:p14="http://schemas.microsoft.com/office/powerpoint/2010/main" val="1600194477"/>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83527-9987-D6DA-47A1-BE59F75F49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8C5EB0-2214-8F5B-CE5D-237F62122A26}"/>
              </a:ext>
            </a:extLst>
          </p:cNvPr>
          <p:cNvSpPr>
            <a:spLocks noGrp="1"/>
          </p:cNvSpPr>
          <p:nvPr>
            <p:ph type="title"/>
          </p:nvPr>
        </p:nvSpPr>
        <p:spPr>
          <a:xfrm>
            <a:off x="411479" y="198656"/>
            <a:ext cx="11365992" cy="594360"/>
          </a:xfrm>
        </p:spPr>
        <p:txBody>
          <a:bodyPr anchor="ctr">
            <a:noAutofit/>
          </a:bodyPr>
          <a:lstStyle/>
          <a:p>
            <a:r>
              <a:rPr lang="en-SG" sz="3200" dirty="0"/>
              <a:t>Process delays      Configurable </a:t>
            </a:r>
            <a:r>
              <a:rPr lang="en-SG" sz="3200" kern="100" dirty="0">
                <a:effectLst/>
              </a:rPr>
              <a:t>Auto-reminders</a:t>
            </a:r>
            <a:endParaRPr lang="en-SG" sz="3200" dirty="0"/>
          </a:p>
        </p:txBody>
      </p:sp>
      <p:sp>
        <p:nvSpPr>
          <p:cNvPr id="4" name="Slide Number Placeholder 3" hidden="1">
            <a:extLst>
              <a:ext uri="{FF2B5EF4-FFF2-40B4-BE49-F238E27FC236}">
                <a16:creationId xmlns:a16="http://schemas.microsoft.com/office/drawing/2014/main" id="{FF9B429C-54E4-CD8D-ED0B-F90596445E90}"/>
              </a:ext>
            </a:extLst>
          </p:cNvPr>
          <p:cNvSpPr>
            <a:spLocks noGrp="1"/>
          </p:cNvSpPr>
          <p:nvPr>
            <p:ph type="sldNum" sz="quarter" idx="4294967295"/>
          </p:nvPr>
        </p:nvSpPr>
        <p:spPr>
          <a:xfrm>
            <a:off x="11033125" y="6363843"/>
            <a:ext cx="832612" cy="365125"/>
          </a:xfrm>
        </p:spPr>
        <p:txBody>
          <a:bodyPr anchor="ctr">
            <a:normAutofit/>
          </a:bodyPr>
          <a:lstStyle/>
          <a:p>
            <a:pPr>
              <a:spcAft>
                <a:spcPts val="600"/>
              </a:spcAft>
            </a:pPr>
            <a:fld id="{DDDA56C9-FFF5-440C-9E53-983278DE2F3E}" type="slidenum">
              <a:rPr lang="en-GB" smtClean="0"/>
              <a:pPr>
                <a:spcAft>
                  <a:spcPts val="600"/>
                </a:spcAft>
              </a:pPr>
              <a:t>25</a:t>
            </a:fld>
            <a:endParaRPr lang="en-GB"/>
          </a:p>
        </p:txBody>
      </p:sp>
      <p:sp>
        <p:nvSpPr>
          <p:cNvPr id="5" name="Arrow: Right 4">
            <a:extLst>
              <a:ext uri="{FF2B5EF4-FFF2-40B4-BE49-F238E27FC236}">
                <a16:creationId xmlns:a16="http://schemas.microsoft.com/office/drawing/2014/main" id="{EEC22E5F-E67C-41C6-3831-B84729A30DCC}"/>
              </a:ext>
            </a:extLst>
          </p:cNvPr>
          <p:cNvSpPr/>
          <p:nvPr/>
        </p:nvSpPr>
        <p:spPr>
          <a:xfrm>
            <a:off x="3550661" y="431073"/>
            <a:ext cx="342070" cy="169818"/>
          </a:xfrm>
          <a:prstGeom prst="rightArrow">
            <a:avLst/>
          </a:prstGeom>
          <a:solidFill>
            <a:schemeClr val="tx2"/>
          </a:solid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pic>
        <p:nvPicPr>
          <p:cNvPr id="7" name="Picture 6">
            <a:extLst>
              <a:ext uri="{FF2B5EF4-FFF2-40B4-BE49-F238E27FC236}">
                <a16:creationId xmlns:a16="http://schemas.microsoft.com/office/drawing/2014/main" id="{9D19FFB5-C386-BF51-9D18-203604403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1" y="905685"/>
            <a:ext cx="6794250" cy="4228215"/>
          </a:xfrm>
          <a:prstGeom prst="rect">
            <a:avLst/>
          </a:prstGeom>
        </p:spPr>
      </p:pic>
      <p:pic>
        <p:nvPicPr>
          <p:cNvPr id="3" name="Picture 2">
            <a:extLst>
              <a:ext uri="{FF2B5EF4-FFF2-40B4-BE49-F238E27FC236}">
                <a16:creationId xmlns:a16="http://schemas.microsoft.com/office/drawing/2014/main" id="{0E089D12-D169-1C86-6D35-A8D179ABDB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475" y="2893083"/>
            <a:ext cx="5787981" cy="3608516"/>
          </a:xfrm>
          <a:prstGeom prst="rect">
            <a:avLst/>
          </a:prstGeom>
        </p:spPr>
      </p:pic>
      <p:sp>
        <p:nvSpPr>
          <p:cNvPr id="6" name="TextBox 5">
            <a:extLst>
              <a:ext uri="{FF2B5EF4-FFF2-40B4-BE49-F238E27FC236}">
                <a16:creationId xmlns:a16="http://schemas.microsoft.com/office/drawing/2014/main" id="{2EF2F052-8034-E3A3-C9EB-6AC33EBE13FA}"/>
              </a:ext>
            </a:extLst>
          </p:cNvPr>
          <p:cNvSpPr txBox="1"/>
          <p:nvPr/>
        </p:nvSpPr>
        <p:spPr>
          <a:xfrm>
            <a:off x="7686726" y="1490352"/>
            <a:ext cx="3875315" cy="705395"/>
          </a:xfrm>
          <a:prstGeom prst="rect">
            <a:avLst/>
          </a:prstGeom>
          <a:noFill/>
        </p:spPr>
        <p:txBody>
          <a:bodyPr wrap="square" lIns="0" tIns="0" rIns="0" bIns="0" rtlCol="0">
            <a:noAutofit/>
          </a:bodyPr>
          <a:lstStyle/>
          <a:p>
            <a:pPr algn="l"/>
            <a:r>
              <a:rPr lang="en-US" sz="1600" b="0" i="0" dirty="0">
                <a:solidFill>
                  <a:schemeClr val="accent5">
                    <a:lumMod val="50000"/>
                    <a:lumOff val="50000"/>
                  </a:schemeClr>
                </a:solidFill>
                <a:latin typeface="Sage Text" panose="02010503040201060103" pitchFamily="2" charset="77"/>
              </a:rPr>
              <a:t>The system allows escalation</a:t>
            </a:r>
            <a:r>
              <a:rPr lang="en-US" sz="1600" dirty="0">
                <a:solidFill>
                  <a:schemeClr val="accent5">
                    <a:lumMod val="50000"/>
                    <a:lumOff val="50000"/>
                  </a:schemeClr>
                </a:solidFill>
                <a:latin typeface="Sage Text" panose="02010503040201060103" pitchFamily="2" charset="77"/>
              </a:rPr>
              <a:t>s for requests not approved timely.</a:t>
            </a:r>
            <a:endParaRPr lang="en-SG" sz="1600" b="0" i="0" dirty="0" err="1">
              <a:solidFill>
                <a:schemeClr val="accent5">
                  <a:lumMod val="50000"/>
                  <a:lumOff val="50000"/>
                </a:schemeClr>
              </a:solidFill>
              <a:latin typeface="Sage Text" panose="02010503040201060103" pitchFamily="2" charset="77"/>
            </a:endParaRPr>
          </a:p>
        </p:txBody>
      </p:sp>
    </p:spTree>
    <p:extLst>
      <p:ext uri="{BB962C8B-B14F-4D97-AF65-F5344CB8AC3E}">
        <p14:creationId xmlns:p14="http://schemas.microsoft.com/office/powerpoint/2010/main" val="3087291851"/>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F403E4-8429-E6AD-C2D8-5228095DF52C}"/>
              </a:ext>
            </a:extLst>
          </p:cNvPr>
          <p:cNvSpPr>
            <a:spLocks noGrp="1"/>
          </p:cNvSpPr>
          <p:nvPr>
            <p:ph type="title"/>
          </p:nvPr>
        </p:nvSpPr>
        <p:spPr>
          <a:xfrm>
            <a:off x="283680" y="299359"/>
            <a:ext cx="4908414" cy="594360"/>
          </a:xfrm>
        </p:spPr>
        <p:txBody>
          <a:bodyPr anchor="ctr">
            <a:noAutofit/>
          </a:bodyPr>
          <a:lstStyle/>
          <a:p>
            <a:pPr>
              <a:spcBef>
                <a:spcPts val="0"/>
              </a:spcBef>
              <a:defRPr/>
            </a:pPr>
            <a:r>
              <a:rPr lang="en-SG" sz="3200" dirty="0"/>
              <a:t>Approval workflow Efficiency</a:t>
            </a:r>
          </a:p>
        </p:txBody>
      </p:sp>
      <p:pic>
        <p:nvPicPr>
          <p:cNvPr id="4" name="Picture 3">
            <a:extLst>
              <a:ext uri="{FF2B5EF4-FFF2-40B4-BE49-F238E27FC236}">
                <a16:creationId xmlns:a16="http://schemas.microsoft.com/office/drawing/2014/main" id="{D907AF70-29F5-EE95-41C9-7B749D73FE57}"/>
              </a:ext>
            </a:extLst>
          </p:cNvPr>
          <p:cNvPicPr>
            <a:picLocks noChangeAspect="1"/>
          </p:cNvPicPr>
          <p:nvPr/>
        </p:nvPicPr>
        <p:blipFill>
          <a:blip r:embed="rId3"/>
          <a:stretch>
            <a:fillRect/>
          </a:stretch>
        </p:blipFill>
        <p:spPr>
          <a:xfrm>
            <a:off x="283680" y="1190522"/>
            <a:ext cx="9162973" cy="4192059"/>
          </a:xfrm>
          <a:prstGeom prst="rect">
            <a:avLst/>
          </a:prstGeom>
          <a:noFill/>
        </p:spPr>
      </p:pic>
      <p:sp>
        <p:nvSpPr>
          <p:cNvPr id="12" name="Slide Number Placeholder 3">
            <a:extLst>
              <a:ext uri="{FF2B5EF4-FFF2-40B4-BE49-F238E27FC236}">
                <a16:creationId xmlns:a16="http://schemas.microsoft.com/office/drawing/2014/main" id="{D7D8AAB6-57FF-6249-C362-D23E80754FF1}"/>
              </a:ext>
            </a:extLst>
          </p:cNvPr>
          <p:cNvSpPr>
            <a:spLocks noGrp="1"/>
          </p:cNvSpPr>
          <p:nvPr>
            <p:ph type="sldNum" sz="quarter" idx="12"/>
          </p:nvPr>
        </p:nvSpPr>
        <p:spPr>
          <a:xfrm>
            <a:off x="11033125" y="6363843"/>
            <a:ext cx="832612" cy="365125"/>
          </a:xfrm>
        </p:spPr>
        <p:txBody>
          <a:bodyPr/>
          <a:lstStyle/>
          <a:p>
            <a:pPr>
              <a:spcAft>
                <a:spcPts val="600"/>
              </a:spcAft>
            </a:pPr>
            <a:fld id="{DDDA56C9-FFF5-440C-9E53-983278DE2F3E}" type="slidenum">
              <a:rPr lang="en-GB" smtClean="0"/>
              <a:pPr>
                <a:spcAft>
                  <a:spcPts val="600"/>
                </a:spcAft>
              </a:pPr>
              <a:t>26</a:t>
            </a:fld>
            <a:endParaRPr lang="en-GB"/>
          </a:p>
        </p:txBody>
      </p:sp>
      <p:pic>
        <p:nvPicPr>
          <p:cNvPr id="2" name="Picture 1" descr="A screenshot of a phone&#10;&#10;AI-generated content may be incorrect.">
            <a:extLst>
              <a:ext uri="{FF2B5EF4-FFF2-40B4-BE49-F238E27FC236}">
                <a16:creationId xmlns:a16="http://schemas.microsoft.com/office/drawing/2014/main" id="{25986EF1-164C-F8C8-6E45-DCB312C2264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86706" y="1190522"/>
            <a:ext cx="2360996" cy="5117188"/>
          </a:xfrm>
          <a:prstGeom prst="rect">
            <a:avLst/>
          </a:prstGeom>
          <a:noFill/>
          <a:ln>
            <a:noFill/>
          </a:ln>
        </p:spPr>
      </p:pic>
      <p:sp>
        <p:nvSpPr>
          <p:cNvPr id="5" name="Title 2">
            <a:extLst>
              <a:ext uri="{FF2B5EF4-FFF2-40B4-BE49-F238E27FC236}">
                <a16:creationId xmlns:a16="http://schemas.microsoft.com/office/drawing/2014/main" id="{219CEBF9-F9E3-8B55-C0B6-2613D4ABFF1E}"/>
              </a:ext>
            </a:extLst>
          </p:cNvPr>
          <p:cNvSpPr txBox="1">
            <a:spLocks/>
          </p:cNvSpPr>
          <p:nvPr/>
        </p:nvSpPr>
        <p:spPr>
          <a:xfrm>
            <a:off x="5192094" y="335163"/>
            <a:ext cx="6450394" cy="617957"/>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0" i="0" kern="1200">
                <a:solidFill>
                  <a:schemeClr val="bg1"/>
                </a:solidFill>
                <a:latin typeface="Sage Headline Black" panose="02010A03040201060103" pitchFamily="2" charset="77"/>
                <a:ea typeface="+mj-ea"/>
                <a:cs typeface="+mj-cs"/>
              </a:defRPr>
            </a:lvl1pPr>
          </a:lstStyle>
          <a:p>
            <a:pPr>
              <a:spcBef>
                <a:spcPts val="0"/>
              </a:spcBef>
              <a:defRPr/>
            </a:pPr>
            <a:r>
              <a:rPr lang="en-SG" sz="3200" dirty="0"/>
              <a:t>Configurable Approval Paths  </a:t>
            </a:r>
            <a:r>
              <a:rPr lang="en-SG" sz="3200" kern="100" dirty="0"/>
              <a:t>+ mobile/delegated approval</a:t>
            </a:r>
            <a:endParaRPr lang="en-SG" sz="3200" dirty="0"/>
          </a:p>
        </p:txBody>
      </p:sp>
      <p:sp>
        <p:nvSpPr>
          <p:cNvPr id="6" name="Arrow: Right 5">
            <a:extLst>
              <a:ext uri="{FF2B5EF4-FFF2-40B4-BE49-F238E27FC236}">
                <a16:creationId xmlns:a16="http://schemas.microsoft.com/office/drawing/2014/main" id="{23267D70-4EF1-B46B-7B1D-24D7742B0E12}"/>
              </a:ext>
            </a:extLst>
          </p:cNvPr>
          <p:cNvSpPr/>
          <p:nvPr/>
        </p:nvSpPr>
        <p:spPr>
          <a:xfrm>
            <a:off x="4456753" y="241667"/>
            <a:ext cx="515841" cy="350516"/>
          </a:xfrm>
          <a:prstGeom prst="rightArrow">
            <a:avLst/>
          </a:prstGeom>
          <a:solidFill>
            <a:schemeClr val="tx2"/>
          </a:solid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sp>
        <p:nvSpPr>
          <p:cNvPr id="7" name="Rectangle 6">
            <a:extLst>
              <a:ext uri="{FF2B5EF4-FFF2-40B4-BE49-F238E27FC236}">
                <a16:creationId xmlns:a16="http://schemas.microsoft.com/office/drawing/2014/main" id="{9CEE2A66-5529-B8D6-873D-9FDFFD75A87D}"/>
              </a:ext>
            </a:extLst>
          </p:cNvPr>
          <p:cNvSpPr/>
          <p:nvPr/>
        </p:nvSpPr>
        <p:spPr>
          <a:xfrm>
            <a:off x="3466011" y="3143794"/>
            <a:ext cx="2063932" cy="992777"/>
          </a:xfrm>
          <a:prstGeom prst="rect">
            <a:avLst/>
          </a:prstGeom>
          <a:noFill/>
          <a:ln w="381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dirty="0" err="1">
              <a:solidFill>
                <a:schemeClr val="tx1"/>
              </a:solidFill>
              <a:latin typeface="Sage Text" panose="02010503040201060103" pitchFamily="2" charset="77"/>
            </a:endParaRPr>
          </a:p>
        </p:txBody>
      </p:sp>
      <p:sp>
        <p:nvSpPr>
          <p:cNvPr id="8" name="Rectangle 7">
            <a:extLst>
              <a:ext uri="{FF2B5EF4-FFF2-40B4-BE49-F238E27FC236}">
                <a16:creationId xmlns:a16="http://schemas.microsoft.com/office/drawing/2014/main" id="{19AE088F-4272-6811-BEC7-AE53808D502E}"/>
              </a:ext>
            </a:extLst>
          </p:cNvPr>
          <p:cNvSpPr/>
          <p:nvPr/>
        </p:nvSpPr>
        <p:spPr>
          <a:xfrm>
            <a:off x="10136777" y="2159726"/>
            <a:ext cx="1384663" cy="383177"/>
          </a:xfrm>
          <a:prstGeom prst="rect">
            <a:avLst/>
          </a:prstGeom>
          <a:noFill/>
          <a:ln w="381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dirty="0" err="1">
              <a:solidFill>
                <a:schemeClr val="tx1"/>
              </a:solidFill>
              <a:latin typeface="Sage Text" panose="02010503040201060103" pitchFamily="2" charset="77"/>
            </a:endParaRPr>
          </a:p>
        </p:txBody>
      </p:sp>
    </p:spTree>
    <p:extLst>
      <p:ext uri="{BB962C8B-B14F-4D97-AF65-F5344CB8AC3E}">
        <p14:creationId xmlns:p14="http://schemas.microsoft.com/office/powerpoint/2010/main" val="306230574"/>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6DEC0-B116-3753-531A-4CC389D1A215}"/>
            </a:ext>
          </a:extLst>
        </p:cNvPr>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BF0DF360-7FE8-1898-2B35-F0D1F7A097F8}"/>
              </a:ext>
            </a:extLst>
          </p:cNvPr>
          <p:cNvSpPr>
            <a:spLocks noGrp="1"/>
          </p:cNvSpPr>
          <p:nvPr>
            <p:ph type="sldNum" sz="quarter" idx="12"/>
          </p:nvPr>
        </p:nvSpPr>
        <p:spPr>
          <a:xfrm>
            <a:off x="11033125" y="6363843"/>
            <a:ext cx="832612" cy="365125"/>
          </a:xfrm>
        </p:spPr>
        <p:txBody>
          <a:bodyPr/>
          <a:lstStyle/>
          <a:p>
            <a:pPr>
              <a:spcAft>
                <a:spcPts val="600"/>
              </a:spcAft>
            </a:pPr>
            <a:fld id="{DDDA56C9-FFF5-440C-9E53-983278DE2F3E}" type="slidenum">
              <a:rPr lang="en-GB" smtClean="0"/>
              <a:pPr>
                <a:spcAft>
                  <a:spcPts val="600"/>
                </a:spcAft>
              </a:pPr>
              <a:t>27</a:t>
            </a:fld>
            <a:endParaRPr lang="en-GB"/>
          </a:p>
        </p:txBody>
      </p:sp>
      <p:pic>
        <p:nvPicPr>
          <p:cNvPr id="6" name="Picture 5">
            <a:extLst>
              <a:ext uri="{FF2B5EF4-FFF2-40B4-BE49-F238E27FC236}">
                <a16:creationId xmlns:a16="http://schemas.microsoft.com/office/drawing/2014/main" id="{69464AFA-C68F-3424-FE94-441953DCCFD5}"/>
              </a:ext>
            </a:extLst>
          </p:cNvPr>
          <p:cNvPicPr>
            <a:picLocks noChangeAspect="1"/>
          </p:cNvPicPr>
          <p:nvPr/>
        </p:nvPicPr>
        <p:blipFill>
          <a:blip r:embed="rId3"/>
          <a:stretch>
            <a:fillRect/>
          </a:stretch>
        </p:blipFill>
        <p:spPr>
          <a:xfrm>
            <a:off x="858987" y="1385131"/>
            <a:ext cx="7362605" cy="4564815"/>
          </a:xfrm>
          <a:prstGeom prst="rect">
            <a:avLst/>
          </a:prstGeom>
          <a:noFill/>
        </p:spPr>
      </p:pic>
      <p:sp>
        <p:nvSpPr>
          <p:cNvPr id="5" name="Title 2">
            <a:extLst>
              <a:ext uri="{FF2B5EF4-FFF2-40B4-BE49-F238E27FC236}">
                <a16:creationId xmlns:a16="http://schemas.microsoft.com/office/drawing/2014/main" id="{142BADEF-6BC1-3EDB-1B0F-BB56E1D93FE4}"/>
              </a:ext>
            </a:extLst>
          </p:cNvPr>
          <p:cNvSpPr>
            <a:spLocks noGrp="1"/>
          </p:cNvSpPr>
          <p:nvPr>
            <p:ph type="title"/>
          </p:nvPr>
        </p:nvSpPr>
        <p:spPr>
          <a:xfrm>
            <a:off x="300685" y="322494"/>
            <a:ext cx="4908414" cy="594360"/>
          </a:xfrm>
        </p:spPr>
        <p:txBody>
          <a:bodyPr anchor="ctr">
            <a:noAutofit/>
          </a:bodyPr>
          <a:lstStyle/>
          <a:p>
            <a:pPr>
              <a:spcBef>
                <a:spcPts val="0"/>
              </a:spcBef>
              <a:defRPr/>
            </a:pPr>
            <a:r>
              <a:rPr lang="en-SG" sz="3200" dirty="0"/>
              <a:t>Approval workflow Efficiency</a:t>
            </a:r>
          </a:p>
        </p:txBody>
      </p:sp>
      <p:sp>
        <p:nvSpPr>
          <p:cNvPr id="7" name="Title 2">
            <a:extLst>
              <a:ext uri="{FF2B5EF4-FFF2-40B4-BE49-F238E27FC236}">
                <a16:creationId xmlns:a16="http://schemas.microsoft.com/office/drawing/2014/main" id="{AF718016-22B9-A37D-0DEF-811971F89A01}"/>
              </a:ext>
            </a:extLst>
          </p:cNvPr>
          <p:cNvSpPr txBox="1">
            <a:spLocks/>
          </p:cNvSpPr>
          <p:nvPr/>
        </p:nvSpPr>
        <p:spPr>
          <a:xfrm>
            <a:off x="5144417" y="307791"/>
            <a:ext cx="6433389" cy="617957"/>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0" i="0" kern="1200">
                <a:solidFill>
                  <a:schemeClr val="bg1"/>
                </a:solidFill>
                <a:latin typeface="Sage Headline Black" panose="02010A03040201060103" pitchFamily="2" charset="77"/>
                <a:ea typeface="+mj-ea"/>
                <a:cs typeface="+mj-cs"/>
              </a:defRPr>
            </a:lvl1pPr>
          </a:lstStyle>
          <a:p>
            <a:pPr>
              <a:spcBef>
                <a:spcPts val="0"/>
              </a:spcBef>
              <a:defRPr/>
            </a:pPr>
            <a:r>
              <a:rPr lang="en-SG" sz="3200" dirty="0"/>
              <a:t>Configurable Approval Paths  </a:t>
            </a:r>
            <a:r>
              <a:rPr lang="en-SG" sz="3200" kern="100" dirty="0"/>
              <a:t>+ mobile/delegated approval</a:t>
            </a:r>
            <a:endParaRPr lang="en-SG" sz="3200" dirty="0"/>
          </a:p>
        </p:txBody>
      </p:sp>
      <p:sp>
        <p:nvSpPr>
          <p:cNvPr id="9" name="Arrow: Right 8">
            <a:extLst>
              <a:ext uri="{FF2B5EF4-FFF2-40B4-BE49-F238E27FC236}">
                <a16:creationId xmlns:a16="http://schemas.microsoft.com/office/drawing/2014/main" id="{EA20471E-E0E9-1ED1-9D93-16DF7A0E6D64}"/>
              </a:ext>
            </a:extLst>
          </p:cNvPr>
          <p:cNvSpPr/>
          <p:nvPr/>
        </p:nvSpPr>
        <p:spPr>
          <a:xfrm>
            <a:off x="4432663" y="322494"/>
            <a:ext cx="513806" cy="287106"/>
          </a:xfrm>
          <a:prstGeom prst="rightArrow">
            <a:avLst/>
          </a:prstGeom>
          <a:solidFill>
            <a:schemeClr val="tx2"/>
          </a:solid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spTree>
    <p:extLst>
      <p:ext uri="{BB962C8B-B14F-4D97-AF65-F5344CB8AC3E}">
        <p14:creationId xmlns:p14="http://schemas.microsoft.com/office/powerpoint/2010/main" val="3252968649"/>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3614A-877C-9275-5DA2-7351C7BBE78B}"/>
            </a:ext>
          </a:extLst>
        </p:cNvPr>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1DC9330E-78B4-B87B-42B5-C86F8DCC4C1D}"/>
              </a:ext>
            </a:extLst>
          </p:cNvPr>
          <p:cNvSpPr>
            <a:spLocks noGrp="1"/>
          </p:cNvSpPr>
          <p:nvPr>
            <p:ph type="sldNum" sz="quarter" idx="12"/>
          </p:nvPr>
        </p:nvSpPr>
        <p:spPr>
          <a:xfrm>
            <a:off x="11033125" y="6363843"/>
            <a:ext cx="832612" cy="365125"/>
          </a:xfrm>
        </p:spPr>
        <p:txBody>
          <a:bodyPr/>
          <a:lstStyle/>
          <a:p>
            <a:pPr>
              <a:spcAft>
                <a:spcPts val="600"/>
              </a:spcAft>
            </a:pPr>
            <a:fld id="{DDDA56C9-FFF5-440C-9E53-983278DE2F3E}" type="slidenum">
              <a:rPr lang="en-GB" smtClean="0"/>
              <a:pPr>
                <a:spcAft>
                  <a:spcPts val="600"/>
                </a:spcAft>
              </a:pPr>
              <a:t>28</a:t>
            </a:fld>
            <a:endParaRPr lang="en-GB"/>
          </a:p>
        </p:txBody>
      </p:sp>
      <p:pic>
        <p:nvPicPr>
          <p:cNvPr id="5" name="Picture 4">
            <a:extLst>
              <a:ext uri="{FF2B5EF4-FFF2-40B4-BE49-F238E27FC236}">
                <a16:creationId xmlns:a16="http://schemas.microsoft.com/office/drawing/2014/main" id="{C085D3F0-8928-E50B-28AC-4F3F2F9B3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252" y="1094401"/>
            <a:ext cx="4906035" cy="4913135"/>
          </a:xfrm>
          <a:prstGeom prst="rect">
            <a:avLst/>
          </a:prstGeom>
          <a:noFill/>
        </p:spPr>
      </p:pic>
      <p:sp>
        <p:nvSpPr>
          <p:cNvPr id="2" name="Rectangle 1">
            <a:extLst>
              <a:ext uri="{FF2B5EF4-FFF2-40B4-BE49-F238E27FC236}">
                <a16:creationId xmlns:a16="http://schemas.microsoft.com/office/drawing/2014/main" id="{5ADF78FC-3160-AD1E-3B3E-3F73D2AFA238}"/>
              </a:ext>
            </a:extLst>
          </p:cNvPr>
          <p:cNvSpPr/>
          <p:nvPr/>
        </p:nvSpPr>
        <p:spPr>
          <a:xfrm>
            <a:off x="760668" y="1935126"/>
            <a:ext cx="4256605" cy="723014"/>
          </a:xfrm>
          <a:prstGeom prst="rect">
            <a:avLst/>
          </a:prstGeom>
          <a:noFill/>
          <a:ln w="381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sp>
        <p:nvSpPr>
          <p:cNvPr id="6" name="Title 2">
            <a:extLst>
              <a:ext uri="{FF2B5EF4-FFF2-40B4-BE49-F238E27FC236}">
                <a16:creationId xmlns:a16="http://schemas.microsoft.com/office/drawing/2014/main" id="{7A70A3AA-000B-E65B-6E15-8FB02A4DD571}"/>
              </a:ext>
            </a:extLst>
          </p:cNvPr>
          <p:cNvSpPr>
            <a:spLocks noGrp="1"/>
          </p:cNvSpPr>
          <p:nvPr>
            <p:ph type="title"/>
          </p:nvPr>
        </p:nvSpPr>
        <p:spPr>
          <a:xfrm>
            <a:off x="300685" y="322494"/>
            <a:ext cx="4908414" cy="594360"/>
          </a:xfrm>
        </p:spPr>
        <p:txBody>
          <a:bodyPr anchor="ctr">
            <a:noAutofit/>
          </a:bodyPr>
          <a:lstStyle/>
          <a:p>
            <a:pPr>
              <a:spcBef>
                <a:spcPts val="0"/>
              </a:spcBef>
              <a:defRPr/>
            </a:pPr>
            <a:r>
              <a:rPr lang="en-SG" sz="3200" dirty="0"/>
              <a:t>Approval workflow Efficiency</a:t>
            </a:r>
          </a:p>
        </p:txBody>
      </p:sp>
      <p:sp>
        <p:nvSpPr>
          <p:cNvPr id="8" name="Title 2">
            <a:extLst>
              <a:ext uri="{FF2B5EF4-FFF2-40B4-BE49-F238E27FC236}">
                <a16:creationId xmlns:a16="http://schemas.microsoft.com/office/drawing/2014/main" id="{8384D7C9-9906-F90E-6631-17B792A63D18}"/>
              </a:ext>
            </a:extLst>
          </p:cNvPr>
          <p:cNvSpPr txBox="1">
            <a:spLocks/>
          </p:cNvSpPr>
          <p:nvPr/>
        </p:nvSpPr>
        <p:spPr>
          <a:xfrm>
            <a:off x="5144417" y="307791"/>
            <a:ext cx="6433389" cy="617957"/>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0" i="0" kern="1200">
                <a:solidFill>
                  <a:schemeClr val="bg1"/>
                </a:solidFill>
                <a:latin typeface="Sage Headline Black" panose="02010A03040201060103" pitchFamily="2" charset="77"/>
                <a:ea typeface="+mj-ea"/>
                <a:cs typeface="+mj-cs"/>
              </a:defRPr>
            </a:lvl1pPr>
          </a:lstStyle>
          <a:p>
            <a:pPr>
              <a:spcBef>
                <a:spcPts val="0"/>
              </a:spcBef>
              <a:defRPr/>
            </a:pPr>
            <a:r>
              <a:rPr lang="en-SG" sz="3200" dirty="0"/>
              <a:t>Configurable Approval Paths  </a:t>
            </a:r>
            <a:r>
              <a:rPr lang="en-SG" sz="3200" kern="100" dirty="0"/>
              <a:t>+ mobile/delegated approval</a:t>
            </a:r>
            <a:endParaRPr lang="en-SG" sz="3200" dirty="0"/>
          </a:p>
        </p:txBody>
      </p:sp>
      <p:sp>
        <p:nvSpPr>
          <p:cNvPr id="11" name="Arrow: Right 10">
            <a:extLst>
              <a:ext uri="{FF2B5EF4-FFF2-40B4-BE49-F238E27FC236}">
                <a16:creationId xmlns:a16="http://schemas.microsoft.com/office/drawing/2014/main" id="{583FB37A-A6FF-0471-A538-F2B2D9EF85EC}"/>
              </a:ext>
            </a:extLst>
          </p:cNvPr>
          <p:cNvSpPr/>
          <p:nvPr/>
        </p:nvSpPr>
        <p:spPr>
          <a:xfrm>
            <a:off x="4432663" y="322494"/>
            <a:ext cx="513806" cy="287106"/>
          </a:xfrm>
          <a:prstGeom prst="rightArrow">
            <a:avLst/>
          </a:prstGeom>
          <a:solidFill>
            <a:schemeClr val="tx2"/>
          </a:solid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sp>
        <p:nvSpPr>
          <p:cNvPr id="13" name="TextBox 12">
            <a:extLst>
              <a:ext uri="{FF2B5EF4-FFF2-40B4-BE49-F238E27FC236}">
                <a16:creationId xmlns:a16="http://schemas.microsoft.com/office/drawing/2014/main" id="{9F6F3914-491C-01BE-0F84-6CE9FAE7D1FA}"/>
              </a:ext>
            </a:extLst>
          </p:cNvPr>
          <p:cNvSpPr txBox="1"/>
          <p:nvPr/>
        </p:nvSpPr>
        <p:spPr>
          <a:xfrm>
            <a:off x="6620715" y="1873529"/>
            <a:ext cx="3875315" cy="705395"/>
          </a:xfrm>
          <a:prstGeom prst="rect">
            <a:avLst/>
          </a:prstGeom>
          <a:noFill/>
        </p:spPr>
        <p:txBody>
          <a:bodyPr wrap="square" lIns="0" tIns="0" rIns="0" bIns="0" rtlCol="0">
            <a:noAutofit/>
          </a:bodyPr>
          <a:lstStyle/>
          <a:p>
            <a:pPr algn="l"/>
            <a:r>
              <a:rPr lang="en-US" sz="1600" dirty="0">
                <a:solidFill>
                  <a:schemeClr val="accent5">
                    <a:lumMod val="50000"/>
                    <a:lumOff val="50000"/>
                  </a:schemeClr>
                </a:solidFill>
                <a:latin typeface="Sage Text" panose="02010503040201060103" pitchFamily="2" charset="77"/>
              </a:rPr>
              <a:t>Approvals can be delegated</a:t>
            </a:r>
            <a:endParaRPr lang="en-SG" sz="1600" b="0" i="0" dirty="0" err="1">
              <a:solidFill>
                <a:schemeClr val="accent5">
                  <a:lumMod val="50000"/>
                  <a:lumOff val="50000"/>
                </a:schemeClr>
              </a:solidFill>
              <a:latin typeface="Sage Text" panose="02010503040201060103" pitchFamily="2" charset="77"/>
            </a:endParaRPr>
          </a:p>
        </p:txBody>
      </p:sp>
    </p:spTree>
    <p:extLst>
      <p:ext uri="{BB962C8B-B14F-4D97-AF65-F5344CB8AC3E}">
        <p14:creationId xmlns:p14="http://schemas.microsoft.com/office/powerpoint/2010/main" val="2826368377"/>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14141-3016-9826-A4CC-2832A5966E9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F03F292-2B9A-2B71-5148-2FBDF74BF94A}"/>
              </a:ext>
            </a:extLst>
          </p:cNvPr>
          <p:cNvSpPr>
            <a:spLocks noGrp="1"/>
          </p:cNvSpPr>
          <p:nvPr>
            <p:ph type="title"/>
          </p:nvPr>
        </p:nvSpPr>
        <p:spPr>
          <a:xfrm>
            <a:off x="411480" y="196977"/>
            <a:ext cx="11365992" cy="594360"/>
          </a:xfrm>
        </p:spPr>
        <p:txBody>
          <a:bodyPr anchor="ctr">
            <a:noAutofit/>
          </a:bodyPr>
          <a:lstStyle/>
          <a:p>
            <a:pPr>
              <a:spcBef>
                <a:spcPts val="0"/>
              </a:spcBef>
              <a:defRPr/>
            </a:pPr>
            <a:br>
              <a:rPr lang="en-SG" sz="3200" dirty="0"/>
            </a:br>
            <a:r>
              <a:rPr lang="en-SG" sz="3200" dirty="0"/>
              <a:t>Lack of Budget Control        Real-Time Budget Tracking</a:t>
            </a:r>
            <a:br>
              <a:rPr lang="en-SG" sz="3200" dirty="0"/>
            </a:br>
            <a:endParaRPr lang="en-SG" sz="3200" dirty="0"/>
          </a:p>
        </p:txBody>
      </p:sp>
      <p:sp>
        <p:nvSpPr>
          <p:cNvPr id="12" name="Slide Number Placeholder 3">
            <a:extLst>
              <a:ext uri="{FF2B5EF4-FFF2-40B4-BE49-F238E27FC236}">
                <a16:creationId xmlns:a16="http://schemas.microsoft.com/office/drawing/2014/main" id="{C8DBBC08-C563-EEDA-0514-4A8BAA5BD6F0}"/>
              </a:ext>
            </a:extLst>
          </p:cNvPr>
          <p:cNvSpPr>
            <a:spLocks noGrp="1"/>
          </p:cNvSpPr>
          <p:nvPr>
            <p:ph type="sldNum" sz="quarter" idx="12"/>
          </p:nvPr>
        </p:nvSpPr>
        <p:spPr>
          <a:xfrm>
            <a:off x="11033125" y="6363843"/>
            <a:ext cx="832612" cy="365125"/>
          </a:xfrm>
        </p:spPr>
        <p:txBody>
          <a:bodyPr/>
          <a:lstStyle/>
          <a:p>
            <a:pPr>
              <a:spcAft>
                <a:spcPts val="600"/>
              </a:spcAft>
            </a:pPr>
            <a:fld id="{DDDA56C9-FFF5-440C-9E53-983278DE2F3E}" type="slidenum">
              <a:rPr lang="en-GB" smtClean="0"/>
              <a:pPr>
                <a:spcAft>
                  <a:spcPts val="600"/>
                </a:spcAft>
              </a:pPr>
              <a:t>29</a:t>
            </a:fld>
            <a:endParaRPr lang="en-GB"/>
          </a:p>
        </p:txBody>
      </p:sp>
      <p:sp>
        <p:nvSpPr>
          <p:cNvPr id="8" name="Arrow: Right 7">
            <a:extLst>
              <a:ext uri="{FF2B5EF4-FFF2-40B4-BE49-F238E27FC236}">
                <a16:creationId xmlns:a16="http://schemas.microsoft.com/office/drawing/2014/main" id="{10BBFFF0-8D24-66FC-C94A-79E1AFEE083C}"/>
              </a:ext>
            </a:extLst>
          </p:cNvPr>
          <p:cNvSpPr/>
          <p:nvPr/>
        </p:nvSpPr>
        <p:spPr>
          <a:xfrm>
            <a:off x="5260527" y="373137"/>
            <a:ext cx="408754" cy="253879"/>
          </a:xfrm>
          <a:prstGeom prst="rightArrow">
            <a:avLst/>
          </a:prstGeom>
          <a:solidFill>
            <a:schemeClr val="tx2"/>
          </a:solid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pic>
        <p:nvPicPr>
          <p:cNvPr id="4" name="Picture 3">
            <a:extLst>
              <a:ext uri="{FF2B5EF4-FFF2-40B4-BE49-F238E27FC236}">
                <a16:creationId xmlns:a16="http://schemas.microsoft.com/office/drawing/2014/main" id="{2679F47C-FA39-1869-DA4C-F0F5A5179041}"/>
              </a:ext>
            </a:extLst>
          </p:cNvPr>
          <p:cNvPicPr>
            <a:picLocks noChangeAspect="1"/>
          </p:cNvPicPr>
          <p:nvPr/>
        </p:nvPicPr>
        <p:blipFill>
          <a:blip r:embed="rId3"/>
          <a:stretch>
            <a:fillRect/>
          </a:stretch>
        </p:blipFill>
        <p:spPr>
          <a:xfrm>
            <a:off x="128090" y="860609"/>
            <a:ext cx="6502915" cy="4411813"/>
          </a:xfrm>
          <a:prstGeom prst="rect">
            <a:avLst/>
          </a:prstGeom>
        </p:spPr>
      </p:pic>
      <p:pic>
        <p:nvPicPr>
          <p:cNvPr id="6" name="Picture 5">
            <a:extLst>
              <a:ext uri="{FF2B5EF4-FFF2-40B4-BE49-F238E27FC236}">
                <a16:creationId xmlns:a16="http://schemas.microsoft.com/office/drawing/2014/main" id="{988A1B80-51A3-52FF-E238-ABAD75EA2298}"/>
              </a:ext>
            </a:extLst>
          </p:cNvPr>
          <p:cNvPicPr>
            <a:picLocks noChangeAspect="1"/>
          </p:cNvPicPr>
          <p:nvPr/>
        </p:nvPicPr>
        <p:blipFill>
          <a:blip r:embed="rId4"/>
          <a:stretch>
            <a:fillRect/>
          </a:stretch>
        </p:blipFill>
        <p:spPr>
          <a:xfrm>
            <a:off x="5891936" y="2727251"/>
            <a:ext cx="5885536" cy="3636592"/>
          </a:xfrm>
          <a:prstGeom prst="rect">
            <a:avLst/>
          </a:prstGeom>
        </p:spPr>
      </p:pic>
      <p:sp>
        <p:nvSpPr>
          <p:cNvPr id="2" name="Rectangle 1">
            <a:extLst>
              <a:ext uri="{FF2B5EF4-FFF2-40B4-BE49-F238E27FC236}">
                <a16:creationId xmlns:a16="http://schemas.microsoft.com/office/drawing/2014/main" id="{04A802FE-C45E-55C6-84AE-9B12A9D2E96D}"/>
              </a:ext>
            </a:extLst>
          </p:cNvPr>
          <p:cNvSpPr/>
          <p:nvPr/>
        </p:nvSpPr>
        <p:spPr>
          <a:xfrm>
            <a:off x="305155" y="1584251"/>
            <a:ext cx="2236027" cy="903768"/>
          </a:xfrm>
          <a:prstGeom prst="rect">
            <a:avLst/>
          </a:prstGeom>
          <a:no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sp>
        <p:nvSpPr>
          <p:cNvPr id="5" name="Rectangle 4">
            <a:extLst>
              <a:ext uri="{FF2B5EF4-FFF2-40B4-BE49-F238E27FC236}">
                <a16:creationId xmlns:a16="http://schemas.microsoft.com/office/drawing/2014/main" id="{8F9C2EC8-E8C8-8A2A-694C-50A5030F82C6}"/>
              </a:ext>
            </a:extLst>
          </p:cNvPr>
          <p:cNvSpPr/>
          <p:nvPr/>
        </p:nvSpPr>
        <p:spPr>
          <a:xfrm>
            <a:off x="3136605" y="1446028"/>
            <a:ext cx="1658679" cy="404037"/>
          </a:xfrm>
          <a:prstGeom prst="rect">
            <a:avLst/>
          </a:prstGeom>
          <a:no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sp>
        <p:nvSpPr>
          <p:cNvPr id="7" name="TextBox 6">
            <a:extLst>
              <a:ext uri="{FF2B5EF4-FFF2-40B4-BE49-F238E27FC236}">
                <a16:creationId xmlns:a16="http://schemas.microsoft.com/office/drawing/2014/main" id="{C27F4D66-7ECD-367E-70F0-E71219FDCF02}"/>
              </a:ext>
            </a:extLst>
          </p:cNvPr>
          <p:cNvSpPr txBox="1"/>
          <p:nvPr/>
        </p:nvSpPr>
        <p:spPr>
          <a:xfrm>
            <a:off x="7266581" y="1584251"/>
            <a:ext cx="3875315" cy="705395"/>
          </a:xfrm>
          <a:prstGeom prst="rect">
            <a:avLst/>
          </a:prstGeom>
          <a:noFill/>
        </p:spPr>
        <p:txBody>
          <a:bodyPr wrap="square" lIns="0" tIns="0" rIns="0" bIns="0" rtlCol="0">
            <a:noAutofit/>
          </a:bodyPr>
          <a:lstStyle/>
          <a:p>
            <a:pPr algn="l"/>
            <a:r>
              <a:rPr lang="en-US" sz="1600" dirty="0">
                <a:solidFill>
                  <a:schemeClr val="accent5">
                    <a:lumMod val="50000"/>
                    <a:lumOff val="50000"/>
                  </a:schemeClr>
                </a:solidFill>
                <a:latin typeface="Sage Text" panose="02010503040201060103" pitchFamily="2" charset="77"/>
              </a:rPr>
              <a:t>Cost control can be linked to GL or PJC</a:t>
            </a:r>
            <a:endParaRPr lang="en-SG" sz="1600" b="0" i="0" dirty="0" err="1">
              <a:solidFill>
                <a:schemeClr val="accent5">
                  <a:lumMod val="50000"/>
                  <a:lumOff val="50000"/>
                </a:schemeClr>
              </a:solidFill>
              <a:latin typeface="Sage Text" panose="02010503040201060103" pitchFamily="2" charset="77"/>
            </a:endParaRPr>
          </a:p>
        </p:txBody>
      </p:sp>
    </p:spTree>
    <p:extLst>
      <p:ext uri="{BB962C8B-B14F-4D97-AF65-F5344CB8AC3E}">
        <p14:creationId xmlns:p14="http://schemas.microsoft.com/office/powerpoint/2010/main" val="3195178312"/>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26F967-C1B1-2E43-8EFA-7467B6AD7017}"/>
              </a:ext>
            </a:extLst>
          </p:cNvPr>
          <p:cNvSpPr>
            <a:spLocks noGrp="1"/>
          </p:cNvSpPr>
          <p:nvPr>
            <p:ph type="title"/>
          </p:nvPr>
        </p:nvSpPr>
        <p:spPr/>
        <p:txBody>
          <a:bodyPr/>
          <a:lstStyle/>
          <a:p>
            <a:r>
              <a:rPr lang="en-SG"/>
              <a:t>Norming Solutions Introduction</a:t>
            </a:r>
            <a:br>
              <a:rPr lang="en-US"/>
            </a:br>
            <a:endParaRPr lang="en-US"/>
          </a:p>
        </p:txBody>
      </p:sp>
    </p:spTree>
    <p:extLst>
      <p:ext uri="{BB962C8B-B14F-4D97-AF65-F5344CB8AC3E}">
        <p14:creationId xmlns:p14="http://schemas.microsoft.com/office/powerpoint/2010/main" val="832480238"/>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A77E0-393E-63AD-2016-C9037CD426D1}"/>
            </a:ext>
          </a:extLst>
        </p:cNvPr>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7A144871-7A2B-9F16-F155-ADC6B934DBA3}"/>
              </a:ext>
            </a:extLst>
          </p:cNvPr>
          <p:cNvSpPr>
            <a:spLocks noGrp="1"/>
          </p:cNvSpPr>
          <p:nvPr>
            <p:ph type="sldNum" sz="quarter" idx="12"/>
          </p:nvPr>
        </p:nvSpPr>
        <p:spPr>
          <a:xfrm>
            <a:off x="11033125" y="6363843"/>
            <a:ext cx="832612" cy="365125"/>
          </a:xfrm>
        </p:spPr>
        <p:txBody>
          <a:bodyPr/>
          <a:lstStyle/>
          <a:p>
            <a:pPr>
              <a:spcAft>
                <a:spcPts val="600"/>
              </a:spcAft>
            </a:pPr>
            <a:fld id="{DDDA56C9-FFF5-440C-9E53-983278DE2F3E}" type="slidenum">
              <a:rPr lang="en-GB" smtClean="0"/>
              <a:pPr>
                <a:spcAft>
                  <a:spcPts val="600"/>
                </a:spcAft>
              </a:pPr>
              <a:t>30</a:t>
            </a:fld>
            <a:endParaRPr lang="en-GB"/>
          </a:p>
        </p:txBody>
      </p:sp>
      <p:pic>
        <p:nvPicPr>
          <p:cNvPr id="5" name="Picture 4">
            <a:extLst>
              <a:ext uri="{FF2B5EF4-FFF2-40B4-BE49-F238E27FC236}">
                <a16:creationId xmlns:a16="http://schemas.microsoft.com/office/drawing/2014/main" id="{E5BD1ABB-6AB8-7BE9-1C81-05C4C5003C93}"/>
              </a:ext>
            </a:extLst>
          </p:cNvPr>
          <p:cNvPicPr>
            <a:picLocks noChangeAspect="1"/>
          </p:cNvPicPr>
          <p:nvPr/>
        </p:nvPicPr>
        <p:blipFill>
          <a:blip r:embed="rId3"/>
          <a:stretch>
            <a:fillRect/>
          </a:stretch>
        </p:blipFill>
        <p:spPr>
          <a:xfrm>
            <a:off x="436990" y="911095"/>
            <a:ext cx="5968291" cy="4431512"/>
          </a:xfrm>
          <a:prstGeom prst="rect">
            <a:avLst/>
          </a:prstGeom>
        </p:spPr>
      </p:pic>
      <p:pic>
        <p:nvPicPr>
          <p:cNvPr id="4" name="Picture 3">
            <a:extLst>
              <a:ext uri="{FF2B5EF4-FFF2-40B4-BE49-F238E27FC236}">
                <a16:creationId xmlns:a16="http://schemas.microsoft.com/office/drawing/2014/main" id="{3DF370EA-D48D-F242-D45B-DFF0FCFBD119}"/>
              </a:ext>
            </a:extLst>
          </p:cNvPr>
          <p:cNvPicPr>
            <a:picLocks noChangeAspect="1"/>
          </p:cNvPicPr>
          <p:nvPr/>
        </p:nvPicPr>
        <p:blipFill>
          <a:blip r:embed="rId4"/>
          <a:stretch>
            <a:fillRect/>
          </a:stretch>
        </p:blipFill>
        <p:spPr>
          <a:xfrm>
            <a:off x="6495412" y="2154233"/>
            <a:ext cx="5440959" cy="4280755"/>
          </a:xfrm>
          <a:prstGeom prst="rect">
            <a:avLst/>
          </a:prstGeom>
        </p:spPr>
      </p:pic>
      <p:sp>
        <p:nvSpPr>
          <p:cNvPr id="2" name="Title 2">
            <a:extLst>
              <a:ext uri="{FF2B5EF4-FFF2-40B4-BE49-F238E27FC236}">
                <a16:creationId xmlns:a16="http://schemas.microsoft.com/office/drawing/2014/main" id="{73524232-10E5-E150-186F-85C743A56DDE}"/>
              </a:ext>
            </a:extLst>
          </p:cNvPr>
          <p:cNvSpPr txBox="1">
            <a:spLocks/>
          </p:cNvSpPr>
          <p:nvPr/>
        </p:nvSpPr>
        <p:spPr>
          <a:xfrm>
            <a:off x="413004" y="129032"/>
            <a:ext cx="11365992" cy="59436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0" i="0" kern="1200">
                <a:solidFill>
                  <a:schemeClr val="bg1"/>
                </a:solidFill>
                <a:latin typeface="Sage Headline Black" panose="02010A03040201060103" pitchFamily="2" charset="77"/>
                <a:ea typeface="+mj-ea"/>
                <a:cs typeface="+mj-cs"/>
              </a:defRPr>
            </a:lvl1pPr>
          </a:lstStyle>
          <a:p>
            <a:pPr>
              <a:spcBef>
                <a:spcPts val="0"/>
              </a:spcBef>
              <a:defRPr/>
            </a:pPr>
            <a:br>
              <a:rPr lang="en-SG" sz="3200" dirty="0"/>
            </a:br>
            <a:r>
              <a:rPr lang="en-SG" sz="3200" dirty="0"/>
              <a:t>Lack of Budget Control        Real-Time Budget Tracking</a:t>
            </a:r>
            <a:br>
              <a:rPr lang="en-SG" sz="3200" dirty="0"/>
            </a:br>
            <a:endParaRPr lang="en-SG" sz="3200" dirty="0"/>
          </a:p>
        </p:txBody>
      </p:sp>
      <p:sp>
        <p:nvSpPr>
          <p:cNvPr id="6" name="Arrow: Right 5">
            <a:extLst>
              <a:ext uri="{FF2B5EF4-FFF2-40B4-BE49-F238E27FC236}">
                <a16:creationId xmlns:a16="http://schemas.microsoft.com/office/drawing/2014/main" id="{ADA8BB41-B032-0953-EC2E-819159B62E1B}"/>
              </a:ext>
            </a:extLst>
          </p:cNvPr>
          <p:cNvSpPr/>
          <p:nvPr/>
        </p:nvSpPr>
        <p:spPr>
          <a:xfrm>
            <a:off x="5262051" y="305192"/>
            <a:ext cx="408754" cy="253879"/>
          </a:xfrm>
          <a:prstGeom prst="rightArrow">
            <a:avLst/>
          </a:prstGeom>
          <a:solidFill>
            <a:schemeClr val="tx2"/>
          </a:solid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sp>
        <p:nvSpPr>
          <p:cNvPr id="10" name="TextBox 9">
            <a:extLst>
              <a:ext uri="{FF2B5EF4-FFF2-40B4-BE49-F238E27FC236}">
                <a16:creationId xmlns:a16="http://schemas.microsoft.com/office/drawing/2014/main" id="{E89206AD-6B15-F00B-883C-6D03F82A44EE}"/>
              </a:ext>
            </a:extLst>
          </p:cNvPr>
          <p:cNvSpPr txBox="1"/>
          <p:nvPr/>
        </p:nvSpPr>
        <p:spPr>
          <a:xfrm>
            <a:off x="7278233" y="1154858"/>
            <a:ext cx="3875315" cy="705395"/>
          </a:xfrm>
          <a:prstGeom prst="rect">
            <a:avLst/>
          </a:prstGeom>
          <a:noFill/>
        </p:spPr>
        <p:txBody>
          <a:bodyPr wrap="square" lIns="0" tIns="0" rIns="0" bIns="0" rtlCol="0">
            <a:noAutofit/>
          </a:bodyPr>
          <a:lstStyle/>
          <a:p>
            <a:pPr algn="l"/>
            <a:r>
              <a:rPr lang="en-US" sz="1600" dirty="0">
                <a:solidFill>
                  <a:schemeClr val="accent5">
                    <a:lumMod val="50000"/>
                    <a:lumOff val="50000"/>
                  </a:schemeClr>
                </a:solidFill>
                <a:latin typeface="Sage Text" panose="02010503040201060103" pitchFamily="2" charset="77"/>
              </a:rPr>
              <a:t>Limit the spending by expense and enable the checking by daily, monthly, yearly or year to date</a:t>
            </a:r>
            <a:endParaRPr lang="en-SG" sz="1600" b="0" i="0" dirty="0" err="1">
              <a:solidFill>
                <a:schemeClr val="accent5">
                  <a:lumMod val="50000"/>
                  <a:lumOff val="50000"/>
                </a:schemeClr>
              </a:solidFill>
              <a:latin typeface="Sage Text" panose="02010503040201060103" pitchFamily="2" charset="77"/>
            </a:endParaRP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5F21701D-221F-D3CD-7372-46AF30EA76E2}"/>
                  </a:ext>
                </a:extLst>
              </p14:cNvPr>
              <p14:cNvContentPartPr/>
              <p14:nvPr/>
            </p14:nvContentPartPr>
            <p14:xfrm>
              <a:off x="8412377" y="1476926"/>
              <a:ext cx="360" cy="3960"/>
            </p14:xfrm>
          </p:contentPart>
        </mc:Choice>
        <mc:Fallback xmlns="">
          <p:pic>
            <p:nvPicPr>
              <p:cNvPr id="11" name="Ink 10">
                <a:extLst>
                  <a:ext uri="{FF2B5EF4-FFF2-40B4-BE49-F238E27FC236}">
                    <a16:creationId xmlns:a16="http://schemas.microsoft.com/office/drawing/2014/main" id="{5F21701D-221F-D3CD-7372-46AF30EA76E2}"/>
                  </a:ext>
                </a:extLst>
              </p:cNvPr>
              <p:cNvPicPr/>
              <p:nvPr/>
            </p:nvPicPr>
            <p:blipFill>
              <a:blip r:embed="rId6"/>
              <a:stretch>
                <a:fillRect/>
              </a:stretch>
            </p:blipFill>
            <p:spPr>
              <a:xfrm>
                <a:off x="8358377" y="1368926"/>
                <a:ext cx="108000" cy="219600"/>
              </a:xfrm>
              <a:prstGeom prst="rect">
                <a:avLst/>
              </a:prstGeom>
            </p:spPr>
          </p:pic>
        </mc:Fallback>
      </mc:AlternateContent>
    </p:spTree>
    <p:extLst>
      <p:ext uri="{BB962C8B-B14F-4D97-AF65-F5344CB8AC3E}">
        <p14:creationId xmlns:p14="http://schemas.microsoft.com/office/powerpoint/2010/main" val="2346214731"/>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5FFEC-CA58-1724-C9E1-F5F73B62F9F6}"/>
            </a:ext>
          </a:extLst>
        </p:cNvPr>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7375DA3E-942E-ED4F-3DCE-F3D425565282}"/>
              </a:ext>
            </a:extLst>
          </p:cNvPr>
          <p:cNvSpPr>
            <a:spLocks noGrp="1"/>
          </p:cNvSpPr>
          <p:nvPr>
            <p:ph type="sldNum" sz="quarter" idx="12"/>
          </p:nvPr>
        </p:nvSpPr>
        <p:spPr>
          <a:xfrm>
            <a:off x="11033125" y="6363843"/>
            <a:ext cx="832612" cy="365125"/>
          </a:xfrm>
        </p:spPr>
        <p:txBody>
          <a:bodyPr/>
          <a:lstStyle/>
          <a:p>
            <a:pPr>
              <a:spcAft>
                <a:spcPts val="600"/>
              </a:spcAft>
            </a:pPr>
            <a:fld id="{DDDA56C9-FFF5-440C-9E53-983278DE2F3E}" type="slidenum">
              <a:rPr lang="en-GB" smtClean="0"/>
              <a:pPr>
                <a:spcAft>
                  <a:spcPts val="600"/>
                </a:spcAft>
              </a:pPr>
              <a:t>31</a:t>
            </a:fld>
            <a:endParaRPr lang="en-GB"/>
          </a:p>
        </p:txBody>
      </p:sp>
      <p:pic>
        <p:nvPicPr>
          <p:cNvPr id="2050" name="Picture 2">
            <a:extLst>
              <a:ext uri="{FF2B5EF4-FFF2-40B4-BE49-F238E27FC236}">
                <a16:creationId xmlns:a16="http://schemas.microsoft.com/office/drawing/2014/main" id="{75D142C0-B76E-C5BA-487B-DFCCF4EF5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 y="1000429"/>
            <a:ext cx="9881946" cy="40996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7CC17A-2D2C-6D0A-BB61-7C70724A552B}"/>
              </a:ext>
            </a:extLst>
          </p:cNvPr>
          <p:cNvPicPr>
            <a:picLocks noChangeAspect="1"/>
          </p:cNvPicPr>
          <p:nvPr/>
        </p:nvPicPr>
        <p:blipFill>
          <a:blip r:embed="rId4"/>
          <a:stretch>
            <a:fillRect/>
          </a:stretch>
        </p:blipFill>
        <p:spPr>
          <a:xfrm>
            <a:off x="4037243" y="3107025"/>
            <a:ext cx="4399702" cy="2967044"/>
          </a:xfrm>
          <a:prstGeom prst="rect">
            <a:avLst/>
          </a:prstGeom>
        </p:spPr>
      </p:pic>
      <p:pic>
        <p:nvPicPr>
          <p:cNvPr id="2" name="Picture 1" descr="A screenshot of a message&#10;&#10;AI-generated content may be incorrect.">
            <a:extLst>
              <a:ext uri="{FF2B5EF4-FFF2-40B4-BE49-F238E27FC236}">
                <a16:creationId xmlns:a16="http://schemas.microsoft.com/office/drawing/2014/main" id="{16A66935-527D-78E8-D530-3EC3E69A2A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20232" y="2164796"/>
            <a:ext cx="2064935" cy="4475493"/>
          </a:xfrm>
          <a:prstGeom prst="rect">
            <a:avLst/>
          </a:prstGeom>
          <a:noFill/>
          <a:ln>
            <a:noFill/>
          </a:ln>
        </p:spPr>
      </p:pic>
      <p:sp>
        <p:nvSpPr>
          <p:cNvPr id="4" name="Rectangle 3">
            <a:extLst>
              <a:ext uri="{FF2B5EF4-FFF2-40B4-BE49-F238E27FC236}">
                <a16:creationId xmlns:a16="http://schemas.microsoft.com/office/drawing/2014/main" id="{C2755EF6-C137-B7B0-57EB-0808CDC4CB8D}"/>
              </a:ext>
            </a:extLst>
          </p:cNvPr>
          <p:cNvSpPr/>
          <p:nvPr/>
        </p:nvSpPr>
        <p:spPr>
          <a:xfrm>
            <a:off x="499730" y="1605516"/>
            <a:ext cx="2339163" cy="893135"/>
          </a:xfrm>
          <a:prstGeom prst="rect">
            <a:avLst/>
          </a:prstGeom>
          <a:noFill/>
          <a:ln w="381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sp>
        <p:nvSpPr>
          <p:cNvPr id="10" name="Title 2">
            <a:extLst>
              <a:ext uri="{FF2B5EF4-FFF2-40B4-BE49-F238E27FC236}">
                <a16:creationId xmlns:a16="http://schemas.microsoft.com/office/drawing/2014/main" id="{501D71ED-6FBE-D86D-E986-AD1779431B9F}"/>
              </a:ext>
            </a:extLst>
          </p:cNvPr>
          <p:cNvSpPr txBox="1">
            <a:spLocks/>
          </p:cNvSpPr>
          <p:nvPr/>
        </p:nvSpPr>
        <p:spPr>
          <a:xfrm>
            <a:off x="413004" y="129032"/>
            <a:ext cx="11365992" cy="594360"/>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4000" b="0" i="0" kern="1200">
                <a:solidFill>
                  <a:schemeClr val="bg1"/>
                </a:solidFill>
                <a:latin typeface="Sage Headline Black" panose="02010A03040201060103" pitchFamily="2" charset="77"/>
                <a:ea typeface="+mj-ea"/>
                <a:cs typeface="+mj-cs"/>
              </a:defRPr>
            </a:lvl1pPr>
          </a:lstStyle>
          <a:p>
            <a:pPr>
              <a:spcBef>
                <a:spcPts val="0"/>
              </a:spcBef>
              <a:defRPr/>
            </a:pPr>
            <a:br>
              <a:rPr lang="en-SG" sz="3200" dirty="0"/>
            </a:br>
            <a:r>
              <a:rPr lang="en-SG" sz="3200" dirty="0"/>
              <a:t>Lack of Budget Control        Real-Time Budget Tracking</a:t>
            </a:r>
            <a:br>
              <a:rPr lang="en-SG" sz="3200" dirty="0"/>
            </a:br>
            <a:endParaRPr lang="en-SG" sz="3200" dirty="0"/>
          </a:p>
        </p:txBody>
      </p:sp>
      <p:sp>
        <p:nvSpPr>
          <p:cNvPr id="11" name="Arrow: Right 10">
            <a:extLst>
              <a:ext uri="{FF2B5EF4-FFF2-40B4-BE49-F238E27FC236}">
                <a16:creationId xmlns:a16="http://schemas.microsoft.com/office/drawing/2014/main" id="{42E6922F-45EB-6BF8-848A-40F6CE357579}"/>
              </a:ext>
            </a:extLst>
          </p:cNvPr>
          <p:cNvSpPr/>
          <p:nvPr/>
        </p:nvSpPr>
        <p:spPr>
          <a:xfrm>
            <a:off x="5262051" y="305192"/>
            <a:ext cx="408754" cy="253879"/>
          </a:xfrm>
          <a:prstGeom prst="rightArrow">
            <a:avLst/>
          </a:prstGeom>
          <a:solidFill>
            <a:schemeClr val="tx2"/>
          </a:solid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spTree>
    <p:extLst>
      <p:ext uri="{BB962C8B-B14F-4D97-AF65-F5344CB8AC3E}">
        <p14:creationId xmlns:p14="http://schemas.microsoft.com/office/powerpoint/2010/main" val="879992257"/>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416EC-5DC3-E28D-3418-AB46C04182D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D8EB0B-BFEC-5749-DD0A-FCA74BFE1460}"/>
              </a:ext>
            </a:extLst>
          </p:cNvPr>
          <p:cNvSpPr>
            <a:spLocks noGrp="1"/>
          </p:cNvSpPr>
          <p:nvPr>
            <p:ph type="title"/>
          </p:nvPr>
        </p:nvSpPr>
        <p:spPr>
          <a:xfrm>
            <a:off x="411480" y="356401"/>
            <a:ext cx="11365992" cy="594360"/>
          </a:xfrm>
        </p:spPr>
        <p:txBody>
          <a:bodyPr anchor="ctr">
            <a:noAutofit/>
          </a:bodyPr>
          <a:lstStyle/>
          <a:p>
            <a:pPr>
              <a:spcBef>
                <a:spcPts val="0"/>
              </a:spcBef>
              <a:defRPr/>
            </a:pPr>
            <a:br>
              <a:rPr lang="en-SG" sz="3200" dirty="0">
                <a:latin typeface="+mj-lt"/>
              </a:rPr>
            </a:br>
            <a:r>
              <a:rPr lang="en-SG" sz="3200" dirty="0">
                <a:latin typeface="+mj-lt"/>
              </a:rPr>
              <a:t>Lack of visibility      Traceable Approval Status </a:t>
            </a:r>
            <a:br>
              <a:rPr lang="en-SG" sz="3200" dirty="0">
                <a:latin typeface="+mj-lt"/>
              </a:rPr>
            </a:br>
            <a:br>
              <a:rPr lang="en-SG" sz="3200" dirty="0">
                <a:latin typeface="+mj-lt"/>
              </a:rPr>
            </a:br>
            <a:endParaRPr lang="en-SG" sz="3200" dirty="0">
              <a:latin typeface="+mj-lt"/>
            </a:endParaRPr>
          </a:p>
        </p:txBody>
      </p:sp>
      <p:sp>
        <p:nvSpPr>
          <p:cNvPr id="12" name="Slide Number Placeholder 3">
            <a:extLst>
              <a:ext uri="{FF2B5EF4-FFF2-40B4-BE49-F238E27FC236}">
                <a16:creationId xmlns:a16="http://schemas.microsoft.com/office/drawing/2014/main" id="{710E54E6-9110-7505-68D8-B1FECF4BE0AF}"/>
              </a:ext>
            </a:extLst>
          </p:cNvPr>
          <p:cNvSpPr>
            <a:spLocks noGrp="1"/>
          </p:cNvSpPr>
          <p:nvPr>
            <p:ph type="sldNum" sz="quarter" idx="12"/>
          </p:nvPr>
        </p:nvSpPr>
        <p:spPr>
          <a:xfrm>
            <a:off x="11033125" y="6363843"/>
            <a:ext cx="832612" cy="365125"/>
          </a:xfrm>
        </p:spPr>
        <p:txBody>
          <a:bodyPr/>
          <a:lstStyle/>
          <a:p>
            <a:pPr>
              <a:spcAft>
                <a:spcPts val="600"/>
              </a:spcAft>
            </a:pPr>
            <a:fld id="{DDDA56C9-FFF5-440C-9E53-983278DE2F3E}" type="slidenum">
              <a:rPr lang="en-GB" smtClean="0"/>
              <a:pPr>
                <a:spcAft>
                  <a:spcPts val="600"/>
                </a:spcAft>
              </a:pPr>
              <a:t>32</a:t>
            </a:fld>
            <a:endParaRPr lang="en-GB"/>
          </a:p>
        </p:txBody>
      </p:sp>
      <p:sp>
        <p:nvSpPr>
          <p:cNvPr id="8" name="Arrow: Right 7">
            <a:extLst>
              <a:ext uri="{FF2B5EF4-FFF2-40B4-BE49-F238E27FC236}">
                <a16:creationId xmlns:a16="http://schemas.microsoft.com/office/drawing/2014/main" id="{6FF7BE38-976D-CAAF-82DF-74292EC52346}"/>
              </a:ext>
            </a:extLst>
          </p:cNvPr>
          <p:cNvSpPr/>
          <p:nvPr/>
        </p:nvSpPr>
        <p:spPr>
          <a:xfrm>
            <a:off x="4167048" y="297459"/>
            <a:ext cx="343992" cy="303219"/>
          </a:xfrm>
          <a:prstGeom prst="rightArrow">
            <a:avLst/>
          </a:prstGeom>
          <a:solidFill>
            <a:schemeClr val="tx2"/>
          </a:solid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3200" b="1" err="1">
              <a:solidFill>
                <a:schemeClr val="tx1"/>
              </a:solidFill>
              <a:latin typeface="+mj-lt"/>
            </a:endParaRPr>
          </a:p>
        </p:txBody>
      </p:sp>
      <p:pic>
        <p:nvPicPr>
          <p:cNvPr id="2" name="Picture 1">
            <a:extLst>
              <a:ext uri="{FF2B5EF4-FFF2-40B4-BE49-F238E27FC236}">
                <a16:creationId xmlns:a16="http://schemas.microsoft.com/office/drawing/2014/main" id="{16ECA705-6E02-D6E1-D9CD-1658A6DA399A}"/>
              </a:ext>
            </a:extLst>
          </p:cNvPr>
          <p:cNvPicPr>
            <a:picLocks noChangeAspect="1"/>
          </p:cNvPicPr>
          <p:nvPr/>
        </p:nvPicPr>
        <p:blipFill>
          <a:blip r:embed="rId3"/>
          <a:stretch>
            <a:fillRect/>
          </a:stretch>
        </p:blipFill>
        <p:spPr>
          <a:xfrm>
            <a:off x="287822" y="950761"/>
            <a:ext cx="11419047" cy="5247619"/>
          </a:xfrm>
          <a:prstGeom prst="rect">
            <a:avLst/>
          </a:prstGeom>
        </p:spPr>
      </p:pic>
      <p:sp>
        <p:nvSpPr>
          <p:cNvPr id="4" name="Rectangle 3">
            <a:extLst>
              <a:ext uri="{FF2B5EF4-FFF2-40B4-BE49-F238E27FC236}">
                <a16:creationId xmlns:a16="http://schemas.microsoft.com/office/drawing/2014/main" id="{3186B4FB-12E2-913F-77E5-B72D5F895CB3}"/>
              </a:ext>
            </a:extLst>
          </p:cNvPr>
          <p:cNvSpPr/>
          <p:nvPr/>
        </p:nvSpPr>
        <p:spPr>
          <a:xfrm>
            <a:off x="411480" y="1724297"/>
            <a:ext cx="3219994" cy="1602377"/>
          </a:xfrm>
          <a:prstGeom prst="rect">
            <a:avLst/>
          </a:prstGeom>
          <a:noFill/>
          <a:ln w="381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dirty="0" err="1">
              <a:solidFill>
                <a:schemeClr val="tx1"/>
              </a:solidFill>
              <a:latin typeface="Sage Text" panose="02010503040201060103" pitchFamily="2" charset="77"/>
            </a:endParaRPr>
          </a:p>
        </p:txBody>
      </p:sp>
    </p:spTree>
    <p:extLst>
      <p:ext uri="{BB962C8B-B14F-4D97-AF65-F5344CB8AC3E}">
        <p14:creationId xmlns:p14="http://schemas.microsoft.com/office/powerpoint/2010/main" val="950101645"/>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65E5F-5E2C-D5D8-70DA-8A0D2EBC38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A0A936-8D55-25FB-A566-D7B5211B94CB}"/>
              </a:ext>
            </a:extLst>
          </p:cNvPr>
          <p:cNvSpPr>
            <a:spLocks noGrp="1"/>
          </p:cNvSpPr>
          <p:nvPr>
            <p:ph type="title"/>
          </p:nvPr>
        </p:nvSpPr>
        <p:spPr>
          <a:xfrm>
            <a:off x="246017" y="547290"/>
            <a:ext cx="11365992" cy="594360"/>
          </a:xfrm>
        </p:spPr>
        <p:txBody>
          <a:bodyPr anchor="ctr">
            <a:noAutofit/>
          </a:bodyPr>
          <a:lstStyle/>
          <a:p>
            <a:pPr>
              <a:spcBef>
                <a:spcPts val="0"/>
              </a:spcBef>
              <a:defRPr/>
            </a:pPr>
            <a:br>
              <a:rPr lang="en-SG" sz="3200" dirty="0">
                <a:latin typeface="+mj-lt"/>
              </a:rPr>
            </a:br>
            <a:br>
              <a:rPr lang="en-SG" sz="3200" dirty="0">
                <a:latin typeface="+mj-lt"/>
              </a:rPr>
            </a:br>
            <a:br>
              <a:rPr lang="en-SG" sz="3200" dirty="0">
                <a:latin typeface="+mj-lt"/>
              </a:rPr>
            </a:br>
            <a:r>
              <a:rPr lang="en-SG" sz="3200" dirty="0">
                <a:latin typeface="+mj-lt"/>
              </a:rPr>
              <a:t>Policy enforcement and compliance        Built-In Policy Checks</a:t>
            </a:r>
            <a:br>
              <a:rPr lang="en-SG" sz="3200" b="0" i="0" u="none" strike="noStrike" dirty="0">
                <a:effectLst/>
                <a:latin typeface="+mj-lt"/>
              </a:rPr>
            </a:br>
            <a:br>
              <a:rPr lang="en-SG" sz="3200" dirty="0">
                <a:latin typeface="+mj-lt"/>
              </a:rPr>
            </a:br>
            <a:r>
              <a:rPr lang="en-SG" sz="3200" dirty="0">
                <a:latin typeface="+mj-lt"/>
              </a:rPr>
              <a:t> </a:t>
            </a:r>
            <a:br>
              <a:rPr lang="en-SG" sz="3200" dirty="0">
                <a:latin typeface="+mj-lt"/>
              </a:rPr>
            </a:br>
            <a:br>
              <a:rPr lang="en-SG" sz="3200" dirty="0">
                <a:latin typeface="+mj-lt"/>
              </a:rPr>
            </a:br>
            <a:endParaRPr lang="en-SG" sz="3200" dirty="0">
              <a:latin typeface="+mj-lt"/>
            </a:endParaRPr>
          </a:p>
        </p:txBody>
      </p:sp>
      <p:sp>
        <p:nvSpPr>
          <p:cNvPr id="12" name="Slide Number Placeholder 3">
            <a:extLst>
              <a:ext uri="{FF2B5EF4-FFF2-40B4-BE49-F238E27FC236}">
                <a16:creationId xmlns:a16="http://schemas.microsoft.com/office/drawing/2014/main" id="{EB402919-56AD-295E-D087-513DD8309D65}"/>
              </a:ext>
            </a:extLst>
          </p:cNvPr>
          <p:cNvSpPr>
            <a:spLocks noGrp="1"/>
          </p:cNvSpPr>
          <p:nvPr>
            <p:ph type="sldNum" sz="quarter" idx="12"/>
          </p:nvPr>
        </p:nvSpPr>
        <p:spPr>
          <a:xfrm>
            <a:off x="11033125" y="6363843"/>
            <a:ext cx="832612" cy="365125"/>
          </a:xfrm>
        </p:spPr>
        <p:txBody>
          <a:bodyPr/>
          <a:lstStyle/>
          <a:p>
            <a:pPr>
              <a:spcAft>
                <a:spcPts val="600"/>
              </a:spcAft>
            </a:pPr>
            <a:fld id="{DDDA56C9-FFF5-440C-9E53-983278DE2F3E}" type="slidenum">
              <a:rPr lang="en-GB" smtClean="0"/>
              <a:pPr>
                <a:spcAft>
                  <a:spcPts val="600"/>
                </a:spcAft>
              </a:pPr>
              <a:t>33</a:t>
            </a:fld>
            <a:endParaRPr lang="en-GB"/>
          </a:p>
        </p:txBody>
      </p:sp>
      <p:pic>
        <p:nvPicPr>
          <p:cNvPr id="4" name="Picture 3">
            <a:extLst>
              <a:ext uri="{FF2B5EF4-FFF2-40B4-BE49-F238E27FC236}">
                <a16:creationId xmlns:a16="http://schemas.microsoft.com/office/drawing/2014/main" id="{93399732-2482-9632-E68B-1E77F67C9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 y="1277344"/>
            <a:ext cx="6334799" cy="4149016"/>
          </a:xfrm>
          <a:prstGeom prst="rect">
            <a:avLst/>
          </a:prstGeom>
        </p:spPr>
      </p:pic>
      <p:sp>
        <p:nvSpPr>
          <p:cNvPr id="5" name="Oval 4">
            <a:extLst>
              <a:ext uri="{FF2B5EF4-FFF2-40B4-BE49-F238E27FC236}">
                <a16:creationId xmlns:a16="http://schemas.microsoft.com/office/drawing/2014/main" id="{18A2CCC3-FDDA-CF4A-CAF0-E421395179C6}"/>
              </a:ext>
            </a:extLst>
          </p:cNvPr>
          <p:cNvSpPr/>
          <p:nvPr/>
        </p:nvSpPr>
        <p:spPr>
          <a:xfrm>
            <a:off x="495836" y="2740581"/>
            <a:ext cx="1094704" cy="299434"/>
          </a:xfrm>
          <a:prstGeom prst="ellipse">
            <a:avLst/>
          </a:prstGeom>
          <a:no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pic>
        <p:nvPicPr>
          <p:cNvPr id="11" name="Picture 10">
            <a:extLst>
              <a:ext uri="{FF2B5EF4-FFF2-40B4-BE49-F238E27FC236}">
                <a16:creationId xmlns:a16="http://schemas.microsoft.com/office/drawing/2014/main" id="{6287C088-B774-6D14-FA3A-40DD7CCE8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4615" y="2996424"/>
            <a:ext cx="4942857" cy="3314286"/>
          </a:xfrm>
          <a:prstGeom prst="rect">
            <a:avLst/>
          </a:prstGeom>
        </p:spPr>
      </p:pic>
      <p:sp>
        <p:nvSpPr>
          <p:cNvPr id="13" name="Rectangle 12">
            <a:extLst>
              <a:ext uri="{FF2B5EF4-FFF2-40B4-BE49-F238E27FC236}">
                <a16:creationId xmlns:a16="http://schemas.microsoft.com/office/drawing/2014/main" id="{D8A3F3C1-5168-9FC2-284F-7B24B1724B73}"/>
              </a:ext>
            </a:extLst>
          </p:cNvPr>
          <p:cNvSpPr/>
          <p:nvPr/>
        </p:nvSpPr>
        <p:spPr>
          <a:xfrm>
            <a:off x="7957106" y="3541690"/>
            <a:ext cx="2697874" cy="365125"/>
          </a:xfrm>
          <a:prstGeom prst="rect">
            <a:avLst/>
          </a:prstGeom>
          <a:noFill/>
          <a:ln w="381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sp>
        <p:nvSpPr>
          <p:cNvPr id="2" name="Arrow: Right 1">
            <a:extLst>
              <a:ext uri="{FF2B5EF4-FFF2-40B4-BE49-F238E27FC236}">
                <a16:creationId xmlns:a16="http://schemas.microsoft.com/office/drawing/2014/main" id="{6F6FD84D-4336-A1DF-6D04-755E7CC760C0}"/>
              </a:ext>
            </a:extLst>
          </p:cNvPr>
          <p:cNvSpPr/>
          <p:nvPr/>
        </p:nvSpPr>
        <p:spPr>
          <a:xfrm>
            <a:off x="7743746" y="287980"/>
            <a:ext cx="426720" cy="279020"/>
          </a:xfrm>
          <a:prstGeom prst="rightArrow">
            <a:avLst/>
          </a:prstGeom>
          <a:solidFill>
            <a:schemeClr val="tx2"/>
          </a:solid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dirty="0" err="1">
              <a:solidFill>
                <a:schemeClr val="tx1"/>
              </a:solidFill>
              <a:latin typeface="Sage Text" panose="02010503040201060103" pitchFamily="2" charset="77"/>
            </a:endParaRPr>
          </a:p>
        </p:txBody>
      </p:sp>
      <p:sp>
        <p:nvSpPr>
          <p:cNvPr id="6" name="TextBox 5">
            <a:extLst>
              <a:ext uri="{FF2B5EF4-FFF2-40B4-BE49-F238E27FC236}">
                <a16:creationId xmlns:a16="http://schemas.microsoft.com/office/drawing/2014/main" id="{1B8CD258-1446-EED3-A2E3-3EA62DE7D9C3}"/>
              </a:ext>
            </a:extLst>
          </p:cNvPr>
          <p:cNvSpPr txBox="1"/>
          <p:nvPr/>
        </p:nvSpPr>
        <p:spPr>
          <a:xfrm>
            <a:off x="7368385" y="1638202"/>
            <a:ext cx="3875315" cy="705395"/>
          </a:xfrm>
          <a:prstGeom prst="rect">
            <a:avLst/>
          </a:prstGeom>
          <a:noFill/>
        </p:spPr>
        <p:txBody>
          <a:bodyPr wrap="square" lIns="0" tIns="0" rIns="0" bIns="0" rtlCol="0">
            <a:noAutofit/>
          </a:bodyPr>
          <a:lstStyle/>
          <a:p>
            <a:pPr algn="l"/>
            <a:r>
              <a:rPr lang="en-US" sz="1600" dirty="0">
                <a:solidFill>
                  <a:schemeClr val="accent5">
                    <a:lumMod val="50000"/>
                    <a:lumOff val="50000"/>
                  </a:schemeClr>
                </a:solidFill>
                <a:latin typeface="Sage Text" panose="02010503040201060103" pitchFamily="2" charset="77"/>
              </a:rPr>
              <a:t>Enable mandatory fields for compliance</a:t>
            </a:r>
            <a:endParaRPr lang="en-SG" sz="1600" b="0" i="0" dirty="0" err="1">
              <a:solidFill>
                <a:schemeClr val="accent5">
                  <a:lumMod val="50000"/>
                  <a:lumOff val="50000"/>
                </a:schemeClr>
              </a:solidFill>
              <a:latin typeface="Sage Text" panose="02010503040201060103" pitchFamily="2" charset="77"/>
            </a:endParaRPr>
          </a:p>
        </p:txBody>
      </p:sp>
    </p:spTree>
    <p:extLst>
      <p:ext uri="{BB962C8B-B14F-4D97-AF65-F5344CB8AC3E}">
        <p14:creationId xmlns:p14="http://schemas.microsoft.com/office/powerpoint/2010/main" val="403624608"/>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D92F7-DC4D-6F96-3B11-501206A77B76}"/>
            </a:ext>
          </a:extLst>
        </p:cNvPr>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3B14972B-10AC-AD59-963E-EF5EBFD7CFC0}"/>
              </a:ext>
            </a:extLst>
          </p:cNvPr>
          <p:cNvSpPr>
            <a:spLocks noGrp="1"/>
          </p:cNvSpPr>
          <p:nvPr>
            <p:ph type="sldNum" sz="quarter" idx="12"/>
          </p:nvPr>
        </p:nvSpPr>
        <p:spPr>
          <a:xfrm>
            <a:off x="11033125" y="6363843"/>
            <a:ext cx="832612" cy="365125"/>
          </a:xfrm>
        </p:spPr>
        <p:txBody>
          <a:bodyPr/>
          <a:lstStyle/>
          <a:p>
            <a:pPr>
              <a:spcAft>
                <a:spcPts val="600"/>
              </a:spcAft>
            </a:pPr>
            <a:fld id="{DDDA56C9-FFF5-440C-9E53-983278DE2F3E}" type="slidenum">
              <a:rPr lang="en-GB" smtClean="0"/>
              <a:pPr>
                <a:spcAft>
                  <a:spcPts val="600"/>
                </a:spcAft>
              </a:pPr>
              <a:t>34</a:t>
            </a:fld>
            <a:endParaRPr lang="en-GB"/>
          </a:p>
        </p:txBody>
      </p:sp>
      <p:pic>
        <p:nvPicPr>
          <p:cNvPr id="2" name="Picture 1">
            <a:extLst>
              <a:ext uri="{FF2B5EF4-FFF2-40B4-BE49-F238E27FC236}">
                <a16:creationId xmlns:a16="http://schemas.microsoft.com/office/drawing/2014/main" id="{9065A44B-CF16-9F7E-5E66-50A321484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991" y="953545"/>
            <a:ext cx="11177550" cy="5306534"/>
          </a:xfrm>
          <a:prstGeom prst="rect">
            <a:avLst/>
          </a:prstGeom>
        </p:spPr>
      </p:pic>
      <p:sp>
        <p:nvSpPr>
          <p:cNvPr id="4" name="Rectangle 3">
            <a:extLst>
              <a:ext uri="{FF2B5EF4-FFF2-40B4-BE49-F238E27FC236}">
                <a16:creationId xmlns:a16="http://schemas.microsoft.com/office/drawing/2014/main" id="{29E510E5-AA57-E515-BEF5-C4D6A30BCE3C}"/>
              </a:ext>
            </a:extLst>
          </p:cNvPr>
          <p:cNvSpPr/>
          <p:nvPr/>
        </p:nvSpPr>
        <p:spPr>
          <a:xfrm>
            <a:off x="3615070" y="2296633"/>
            <a:ext cx="2849525" cy="744279"/>
          </a:xfrm>
          <a:prstGeom prst="rect">
            <a:avLst/>
          </a:prstGeom>
          <a:noFill/>
          <a:ln w="381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sp>
        <p:nvSpPr>
          <p:cNvPr id="7" name="Title 2">
            <a:extLst>
              <a:ext uri="{FF2B5EF4-FFF2-40B4-BE49-F238E27FC236}">
                <a16:creationId xmlns:a16="http://schemas.microsoft.com/office/drawing/2014/main" id="{CB9211D2-C7B4-5E4E-1437-EE3BB617A02C}"/>
              </a:ext>
            </a:extLst>
          </p:cNvPr>
          <p:cNvSpPr>
            <a:spLocks noGrp="1"/>
          </p:cNvSpPr>
          <p:nvPr>
            <p:ph type="title"/>
          </p:nvPr>
        </p:nvSpPr>
        <p:spPr>
          <a:xfrm>
            <a:off x="246017" y="547290"/>
            <a:ext cx="11365992" cy="594360"/>
          </a:xfrm>
        </p:spPr>
        <p:txBody>
          <a:bodyPr anchor="ctr">
            <a:noAutofit/>
          </a:bodyPr>
          <a:lstStyle/>
          <a:p>
            <a:pPr>
              <a:spcBef>
                <a:spcPts val="0"/>
              </a:spcBef>
              <a:defRPr/>
            </a:pPr>
            <a:br>
              <a:rPr lang="en-SG" sz="3200" dirty="0">
                <a:latin typeface="+mj-lt"/>
              </a:rPr>
            </a:br>
            <a:br>
              <a:rPr lang="en-SG" sz="3200" dirty="0">
                <a:latin typeface="+mj-lt"/>
              </a:rPr>
            </a:br>
            <a:br>
              <a:rPr lang="en-SG" sz="3200" dirty="0">
                <a:latin typeface="+mj-lt"/>
              </a:rPr>
            </a:br>
            <a:r>
              <a:rPr lang="en-SG" sz="3200" dirty="0">
                <a:latin typeface="+mj-lt"/>
              </a:rPr>
              <a:t>Policy enforcement and compliance        Built-In Policy Checks</a:t>
            </a:r>
            <a:br>
              <a:rPr lang="en-SG" sz="3200" b="0" i="0" u="none" strike="noStrike" dirty="0">
                <a:effectLst/>
                <a:latin typeface="+mj-lt"/>
              </a:rPr>
            </a:br>
            <a:br>
              <a:rPr lang="en-SG" sz="3200" dirty="0">
                <a:latin typeface="+mj-lt"/>
              </a:rPr>
            </a:br>
            <a:r>
              <a:rPr lang="en-SG" sz="3200" dirty="0">
                <a:latin typeface="+mj-lt"/>
              </a:rPr>
              <a:t> </a:t>
            </a:r>
            <a:br>
              <a:rPr lang="en-SG" sz="3200" dirty="0">
                <a:latin typeface="+mj-lt"/>
              </a:rPr>
            </a:br>
            <a:br>
              <a:rPr lang="en-SG" sz="3200" dirty="0">
                <a:latin typeface="+mj-lt"/>
              </a:rPr>
            </a:br>
            <a:endParaRPr lang="en-SG" sz="3200" dirty="0">
              <a:latin typeface="+mj-lt"/>
            </a:endParaRPr>
          </a:p>
        </p:txBody>
      </p:sp>
      <p:sp>
        <p:nvSpPr>
          <p:cNvPr id="9" name="Arrow: Right 8">
            <a:extLst>
              <a:ext uri="{FF2B5EF4-FFF2-40B4-BE49-F238E27FC236}">
                <a16:creationId xmlns:a16="http://schemas.microsoft.com/office/drawing/2014/main" id="{506E9A48-B197-1DE4-2930-37C5ADD929D5}"/>
              </a:ext>
            </a:extLst>
          </p:cNvPr>
          <p:cNvSpPr/>
          <p:nvPr/>
        </p:nvSpPr>
        <p:spPr>
          <a:xfrm>
            <a:off x="7743746" y="287980"/>
            <a:ext cx="426720" cy="279020"/>
          </a:xfrm>
          <a:prstGeom prst="rightArrow">
            <a:avLst/>
          </a:prstGeom>
          <a:solidFill>
            <a:schemeClr val="tx2"/>
          </a:solid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dirty="0" err="1">
              <a:solidFill>
                <a:schemeClr val="tx1"/>
              </a:solidFill>
              <a:latin typeface="Sage Text" panose="02010503040201060103" pitchFamily="2" charset="77"/>
            </a:endParaRPr>
          </a:p>
        </p:txBody>
      </p:sp>
    </p:spTree>
    <p:extLst>
      <p:ext uri="{BB962C8B-B14F-4D97-AF65-F5344CB8AC3E}">
        <p14:creationId xmlns:p14="http://schemas.microsoft.com/office/powerpoint/2010/main" val="458114200"/>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EC451-AB05-82B3-88E4-DF0276610432}"/>
            </a:ext>
          </a:extLst>
        </p:cNvPr>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C8FE352F-A84C-8985-6283-52377EB3B921}"/>
              </a:ext>
            </a:extLst>
          </p:cNvPr>
          <p:cNvSpPr>
            <a:spLocks noGrp="1"/>
          </p:cNvSpPr>
          <p:nvPr>
            <p:ph type="sldNum" sz="quarter" idx="12"/>
          </p:nvPr>
        </p:nvSpPr>
        <p:spPr>
          <a:xfrm>
            <a:off x="11033125" y="6363843"/>
            <a:ext cx="832612" cy="365125"/>
          </a:xfrm>
        </p:spPr>
        <p:txBody>
          <a:bodyPr/>
          <a:lstStyle/>
          <a:p>
            <a:pPr>
              <a:spcAft>
                <a:spcPts val="600"/>
              </a:spcAft>
            </a:pPr>
            <a:fld id="{DDDA56C9-FFF5-440C-9E53-983278DE2F3E}" type="slidenum">
              <a:rPr lang="en-GB" smtClean="0"/>
              <a:pPr>
                <a:spcAft>
                  <a:spcPts val="600"/>
                </a:spcAft>
              </a:pPr>
              <a:t>35</a:t>
            </a:fld>
            <a:endParaRPr lang="en-GB"/>
          </a:p>
        </p:txBody>
      </p:sp>
      <p:pic>
        <p:nvPicPr>
          <p:cNvPr id="5" name="Picture 4">
            <a:extLst>
              <a:ext uri="{FF2B5EF4-FFF2-40B4-BE49-F238E27FC236}">
                <a16:creationId xmlns:a16="http://schemas.microsoft.com/office/drawing/2014/main" id="{D8D9FA49-D9FD-9D1C-312A-294512DDBB34}"/>
              </a:ext>
            </a:extLst>
          </p:cNvPr>
          <p:cNvPicPr>
            <a:picLocks noChangeAspect="1"/>
          </p:cNvPicPr>
          <p:nvPr/>
        </p:nvPicPr>
        <p:blipFill>
          <a:blip r:embed="rId3"/>
          <a:stretch>
            <a:fillRect/>
          </a:stretch>
        </p:blipFill>
        <p:spPr>
          <a:xfrm>
            <a:off x="7058348" y="2841363"/>
            <a:ext cx="4942857" cy="3314286"/>
          </a:xfrm>
          <a:prstGeom prst="rect">
            <a:avLst/>
          </a:prstGeom>
        </p:spPr>
      </p:pic>
      <p:sp>
        <p:nvSpPr>
          <p:cNvPr id="6" name="Rectangle 5">
            <a:extLst>
              <a:ext uri="{FF2B5EF4-FFF2-40B4-BE49-F238E27FC236}">
                <a16:creationId xmlns:a16="http://schemas.microsoft.com/office/drawing/2014/main" id="{F285F019-81ED-794F-DBC6-D2EF81CFA2FF}"/>
              </a:ext>
            </a:extLst>
          </p:cNvPr>
          <p:cNvSpPr/>
          <p:nvPr/>
        </p:nvSpPr>
        <p:spPr>
          <a:xfrm>
            <a:off x="7456523" y="3429000"/>
            <a:ext cx="3404595" cy="249540"/>
          </a:xfrm>
          <a:prstGeom prst="rect">
            <a:avLst/>
          </a:prstGeom>
          <a:noFill/>
          <a:ln w="381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pic>
        <p:nvPicPr>
          <p:cNvPr id="10" name="Picture 9">
            <a:extLst>
              <a:ext uri="{FF2B5EF4-FFF2-40B4-BE49-F238E27FC236}">
                <a16:creationId xmlns:a16="http://schemas.microsoft.com/office/drawing/2014/main" id="{6592058C-0CAF-F746-9027-9A2539B7500A}"/>
              </a:ext>
            </a:extLst>
          </p:cNvPr>
          <p:cNvPicPr>
            <a:picLocks noChangeAspect="1"/>
          </p:cNvPicPr>
          <p:nvPr/>
        </p:nvPicPr>
        <p:blipFill>
          <a:blip r:embed="rId4"/>
          <a:stretch>
            <a:fillRect/>
          </a:stretch>
        </p:blipFill>
        <p:spPr>
          <a:xfrm>
            <a:off x="278507" y="1079510"/>
            <a:ext cx="6606879" cy="5198059"/>
          </a:xfrm>
          <a:prstGeom prst="rect">
            <a:avLst/>
          </a:prstGeom>
        </p:spPr>
      </p:pic>
      <p:sp>
        <p:nvSpPr>
          <p:cNvPr id="7" name="Title 2">
            <a:extLst>
              <a:ext uri="{FF2B5EF4-FFF2-40B4-BE49-F238E27FC236}">
                <a16:creationId xmlns:a16="http://schemas.microsoft.com/office/drawing/2014/main" id="{985205B3-27C4-544B-9BE8-527F35BC8CA5}"/>
              </a:ext>
            </a:extLst>
          </p:cNvPr>
          <p:cNvSpPr>
            <a:spLocks noGrp="1"/>
          </p:cNvSpPr>
          <p:nvPr>
            <p:ph type="title"/>
          </p:nvPr>
        </p:nvSpPr>
        <p:spPr>
          <a:xfrm>
            <a:off x="246017" y="547290"/>
            <a:ext cx="11365992" cy="594360"/>
          </a:xfrm>
        </p:spPr>
        <p:txBody>
          <a:bodyPr anchor="ctr">
            <a:noAutofit/>
          </a:bodyPr>
          <a:lstStyle/>
          <a:p>
            <a:pPr>
              <a:spcBef>
                <a:spcPts val="0"/>
              </a:spcBef>
              <a:defRPr/>
            </a:pPr>
            <a:br>
              <a:rPr lang="en-SG" sz="3200" dirty="0">
                <a:latin typeface="+mj-lt"/>
              </a:rPr>
            </a:br>
            <a:br>
              <a:rPr lang="en-SG" sz="3200" dirty="0">
                <a:latin typeface="+mj-lt"/>
              </a:rPr>
            </a:br>
            <a:br>
              <a:rPr lang="en-SG" sz="3200" dirty="0">
                <a:latin typeface="+mj-lt"/>
              </a:rPr>
            </a:br>
            <a:r>
              <a:rPr lang="en-SG" sz="3200" dirty="0">
                <a:latin typeface="+mj-lt"/>
              </a:rPr>
              <a:t>Policy enforcement and compliance        Built-In Policy Checks</a:t>
            </a:r>
            <a:br>
              <a:rPr lang="en-SG" sz="3200" b="0" i="0" u="none" strike="noStrike" dirty="0">
                <a:effectLst/>
                <a:latin typeface="+mj-lt"/>
              </a:rPr>
            </a:br>
            <a:br>
              <a:rPr lang="en-SG" sz="3200" dirty="0">
                <a:latin typeface="+mj-lt"/>
              </a:rPr>
            </a:br>
            <a:r>
              <a:rPr lang="en-SG" sz="3200" dirty="0">
                <a:latin typeface="+mj-lt"/>
              </a:rPr>
              <a:t> </a:t>
            </a:r>
            <a:br>
              <a:rPr lang="en-SG" sz="3200" dirty="0">
                <a:latin typeface="+mj-lt"/>
              </a:rPr>
            </a:br>
            <a:br>
              <a:rPr lang="en-SG" sz="3200" dirty="0">
                <a:latin typeface="+mj-lt"/>
              </a:rPr>
            </a:br>
            <a:endParaRPr lang="en-SG" sz="3200" dirty="0">
              <a:latin typeface="+mj-lt"/>
            </a:endParaRPr>
          </a:p>
        </p:txBody>
      </p:sp>
      <p:sp>
        <p:nvSpPr>
          <p:cNvPr id="9" name="Arrow: Right 8">
            <a:extLst>
              <a:ext uri="{FF2B5EF4-FFF2-40B4-BE49-F238E27FC236}">
                <a16:creationId xmlns:a16="http://schemas.microsoft.com/office/drawing/2014/main" id="{D9C8D866-9F11-D08D-6CB3-FD4FAE69457F}"/>
              </a:ext>
            </a:extLst>
          </p:cNvPr>
          <p:cNvSpPr/>
          <p:nvPr/>
        </p:nvSpPr>
        <p:spPr>
          <a:xfrm>
            <a:off x="7743746" y="287980"/>
            <a:ext cx="426720" cy="279020"/>
          </a:xfrm>
          <a:prstGeom prst="rightArrow">
            <a:avLst/>
          </a:prstGeom>
          <a:solidFill>
            <a:schemeClr val="tx2"/>
          </a:solid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dirty="0" err="1">
              <a:solidFill>
                <a:schemeClr val="tx1"/>
              </a:solidFill>
              <a:latin typeface="Sage Text" panose="02010503040201060103" pitchFamily="2" charset="77"/>
            </a:endParaRPr>
          </a:p>
        </p:txBody>
      </p:sp>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2518F610-E8AE-1E69-D544-FBB5FD36E0AA}"/>
                  </a:ext>
                </a:extLst>
              </p14:cNvPr>
              <p14:cNvContentPartPr/>
              <p14:nvPr/>
            </p14:nvContentPartPr>
            <p14:xfrm>
              <a:off x="5042057" y="3396446"/>
              <a:ext cx="479160" cy="34920"/>
            </p14:xfrm>
          </p:contentPart>
        </mc:Choice>
        <mc:Fallback xmlns="">
          <p:pic>
            <p:nvPicPr>
              <p:cNvPr id="18" name="Ink 17">
                <a:extLst>
                  <a:ext uri="{FF2B5EF4-FFF2-40B4-BE49-F238E27FC236}">
                    <a16:creationId xmlns:a16="http://schemas.microsoft.com/office/drawing/2014/main" id="{2518F610-E8AE-1E69-D544-FBB5FD36E0AA}"/>
                  </a:ext>
                </a:extLst>
              </p:cNvPr>
              <p:cNvPicPr/>
              <p:nvPr/>
            </p:nvPicPr>
            <p:blipFill>
              <a:blip r:embed="rId6"/>
              <a:stretch>
                <a:fillRect/>
              </a:stretch>
            </p:blipFill>
            <p:spPr>
              <a:xfrm>
                <a:off x="4988057" y="3288446"/>
                <a:ext cx="586800" cy="250560"/>
              </a:xfrm>
              <a:prstGeom prst="rect">
                <a:avLst/>
              </a:prstGeom>
            </p:spPr>
          </p:pic>
        </mc:Fallback>
      </mc:AlternateContent>
      <p:sp>
        <p:nvSpPr>
          <p:cNvPr id="19" name="TextBox 18">
            <a:extLst>
              <a:ext uri="{FF2B5EF4-FFF2-40B4-BE49-F238E27FC236}">
                <a16:creationId xmlns:a16="http://schemas.microsoft.com/office/drawing/2014/main" id="{CEE56363-A19B-2172-7A7F-5AFF3BA91B88}"/>
              </a:ext>
            </a:extLst>
          </p:cNvPr>
          <p:cNvSpPr txBox="1"/>
          <p:nvPr/>
        </p:nvSpPr>
        <p:spPr>
          <a:xfrm>
            <a:off x="7368385" y="1638202"/>
            <a:ext cx="3875315" cy="705395"/>
          </a:xfrm>
          <a:prstGeom prst="rect">
            <a:avLst/>
          </a:prstGeom>
          <a:noFill/>
        </p:spPr>
        <p:txBody>
          <a:bodyPr wrap="square" lIns="0" tIns="0" rIns="0" bIns="0" rtlCol="0">
            <a:noAutofit/>
          </a:bodyPr>
          <a:lstStyle/>
          <a:p>
            <a:pPr algn="l"/>
            <a:r>
              <a:rPr lang="en-US" sz="1600" dirty="0">
                <a:solidFill>
                  <a:schemeClr val="accent5">
                    <a:lumMod val="50000"/>
                    <a:lumOff val="50000"/>
                  </a:schemeClr>
                </a:solidFill>
                <a:latin typeface="Sage Text" panose="02010503040201060103" pitchFamily="2" charset="77"/>
              </a:rPr>
              <a:t>Set spending limits for each expenditure type</a:t>
            </a:r>
            <a:endParaRPr lang="en-SG" sz="1600" b="0" i="0" dirty="0" err="1">
              <a:solidFill>
                <a:schemeClr val="accent5">
                  <a:lumMod val="50000"/>
                  <a:lumOff val="50000"/>
                </a:schemeClr>
              </a:solidFill>
              <a:latin typeface="Sage Text" panose="02010503040201060103" pitchFamily="2" charset="77"/>
            </a:endParaRPr>
          </a:p>
        </p:txBody>
      </p:sp>
    </p:spTree>
    <p:extLst>
      <p:ext uri="{BB962C8B-B14F-4D97-AF65-F5344CB8AC3E}">
        <p14:creationId xmlns:p14="http://schemas.microsoft.com/office/powerpoint/2010/main" val="2104358317"/>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5C784-E720-1261-2F0B-9889CB024B91}"/>
            </a:ext>
          </a:extLst>
        </p:cNvPr>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03380A3C-4BED-9DF0-828F-966B3DA048FA}"/>
              </a:ext>
            </a:extLst>
          </p:cNvPr>
          <p:cNvSpPr>
            <a:spLocks noGrp="1"/>
          </p:cNvSpPr>
          <p:nvPr>
            <p:ph type="sldNum" sz="quarter" idx="12"/>
          </p:nvPr>
        </p:nvSpPr>
        <p:spPr>
          <a:xfrm>
            <a:off x="11033125" y="6363843"/>
            <a:ext cx="832612" cy="365125"/>
          </a:xfrm>
        </p:spPr>
        <p:txBody>
          <a:bodyPr/>
          <a:lstStyle/>
          <a:p>
            <a:pPr>
              <a:spcAft>
                <a:spcPts val="600"/>
              </a:spcAft>
            </a:pPr>
            <a:fld id="{DDDA56C9-FFF5-440C-9E53-983278DE2F3E}" type="slidenum">
              <a:rPr lang="en-GB" smtClean="0"/>
              <a:pPr>
                <a:spcAft>
                  <a:spcPts val="600"/>
                </a:spcAft>
              </a:pPr>
              <a:t>36</a:t>
            </a:fld>
            <a:endParaRPr lang="en-GB"/>
          </a:p>
        </p:txBody>
      </p:sp>
      <p:pic>
        <p:nvPicPr>
          <p:cNvPr id="2" name="Picture 1">
            <a:extLst>
              <a:ext uri="{FF2B5EF4-FFF2-40B4-BE49-F238E27FC236}">
                <a16:creationId xmlns:a16="http://schemas.microsoft.com/office/drawing/2014/main" id="{0CC90BEC-E37C-36FE-5D93-D21606F6683B}"/>
              </a:ext>
            </a:extLst>
          </p:cNvPr>
          <p:cNvPicPr>
            <a:picLocks noChangeAspect="1"/>
          </p:cNvPicPr>
          <p:nvPr/>
        </p:nvPicPr>
        <p:blipFill>
          <a:blip r:embed="rId3"/>
          <a:stretch>
            <a:fillRect/>
          </a:stretch>
        </p:blipFill>
        <p:spPr>
          <a:xfrm>
            <a:off x="420151" y="1020430"/>
            <a:ext cx="11351697" cy="5250160"/>
          </a:xfrm>
          <a:prstGeom prst="rect">
            <a:avLst/>
          </a:prstGeom>
        </p:spPr>
      </p:pic>
      <p:sp>
        <p:nvSpPr>
          <p:cNvPr id="7" name="Rectangle 6">
            <a:extLst>
              <a:ext uri="{FF2B5EF4-FFF2-40B4-BE49-F238E27FC236}">
                <a16:creationId xmlns:a16="http://schemas.microsoft.com/office/drawing/2014/main" id="{6723EAC7-EF46-91FD-6ABF-92EEB30B39F9}"/>
              </a:ext>
            </a:extLst>
          </p:cNvPr>
          <p:cNvSpPr/>
          <p:nvPr/>
        </p:nvSpPr>
        <p:spPr>
          <a:xfrm>
            <a:off x="4417454" y="2556456"/>
            <a:ext cx="2112135" cy="360609"/>
          </a:xfrm>
          <a:prstGeom prst="rect">
            <a:avLst/>
          </a:prstGeom>
          <a:noFill/>
          <a:ln w="38100" cap="rnd">
            <a:solidFill>
              <a:srgbClr val="FF0000"/>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err="1">
              <a:solidFill>
                <a:schemeClr val="tx1"/>
              </a:solidFill>
              <a:latin typeface="Sage Text" panose="02010503040201060103" pitchFamily="2" charset="77"/>
            </a:endParaRPr>
          </a:p>
        </p:txBody>
      </p:sp>
      <p:sp>
        <p:nvSpPr>
          <p:cNvPr id="6" name="Title 2">
            <a:extLst>
              <a:ext uri="{FF2B5EF4-FFF2-40B4-BE49-F238E27FC236}">
                <a16:creationId xmlns:a16="http://schemas.microsoft.com/office/drawing/2014/main" id="{55E430FB-8060-3F63-1073-E997696DF3EF}"/>
              </a:ext>
            </a:extLst>
          </p:cNvPr>
          <p:cNvSpPr>
            <a:spLocks noGrp="1"/>
          </p:cNvSpPr>
          <p:nvPr>
            <p:ph type="title"/>
          </p:nvPr>
        </p:nvSpPr>
        <p:spPr>
          <a:xfrm>
            <a:off x="246017" y="547290"/>
            <a:ext cx="11365992" cy="594360"/>
          </a:xfrm>
        </p:spPr>
        <p:txBody>
          <a:bodyPr anchor="ctr">
            <a:noAutofit/>
          </a:bodyPr>
          <a:lstStyle/>
          <a:p>
            <a:pPr>
              <a:spcBef>
                <a:spcPts val="0"/>
              </a:spcBef>
              <a:defRPr/>
            </a:pPr>
            <a:br>
              <a:rPr lang="en-SG" sz="3200" dirty="0">
                <a:latin typeface="+mj-lt"/>
              </a:rPr>
            </a:br>
            <a:br>
              <a:rPr lang="en-SG" sz="3200" dirty="0">
                <a:latin typeface="+mj-lt"/>
              </a:rPr>
            </a:br>
            <a:br>
              <a:rPr lang="en-SG" sz="3200" dirty="0">
                <a:latin typeface="+mj-lt"/>
              </a:rPr>
            </a:br>
            <a:r>
              <a:rPr lang="en-SG" sz="3200" dirty="0">
                <a:latin typeface="+mj-lt"/>
              </a:rPr>
              <a:t>Policy enforcement and compliance        Built-In Policy Checks</a:t>
            </a:r>
            <a:br>
              <a:rPr lang="en-SG" sz="3200" b="0" i="0" u="none" strike="noStrike" dirty="0">
                <a:effectLst/>
                <a:latin typeface="+mj-lt"/>
              </a:rPr>
            </a:br>
            <a:br>
              <a:rPr lang="en-SG" sz="3200" dirty="0">
                <a:latin typeface="+mj-lt"/>
              </a:rPr>
            </a:br>
            <a:r>
              <a:rPr lang="en-SG" sz="3200" dirty="0">
                <a:latin typeface="+mj-lt"/>
              </a:rPr>
              <a:t> </a:t>
            </a:r>
            <a:br>
              <a:rPr lang="en-SG" sz="3200" dirty="0">
                <a:latin typeface="+mj-lt"/>
              </a:rPr>
            </a:br>
            <a:br>
              <a:rPr lang="en-SG" sz="3200" dirty="0">
                <a:latin typeface="+mj-lt"/>
              </a:rPr>
            </a:br>
            <a:endParaRPr lang="en-SG" sz="3200" dirty="0">
              <a:latin typeface="+mj-lt"/>
            </a:endParaRPr>
          </a:p>
        </p:txBody>
      </p:sp>
      <p:sp>
        <p:nvSpPr>
          <p:cNvPr id="9" name="Arrow: Right 8">
            <a:extLst>
              <a:ext uri="{FF2B5EF4-FFF2-40B4-BE49-F238E27FC236}">
                <a16:creationId xmlns:a16="http://schemas.microsoft.com/office/drawing/2014/main" id="{89EA128D-7E9A-4829-4966-8221447FE5C3}"/>
              </a:ext>
            </a:extLst>
          </p:cNvPr>
          <p:cNvSpPr/>
          <p:nvPr/>
        </p:nvSpPr>
        <p:spPr>
          <a:xfrm>
            <a:off x="7743746" y="287980"/>
            <a:ext cx="426720" cy="279020"/>
          </a:xfrm>
          <a:prstGeom prst="rightArrow">
            <a:avLst/>
          </a:prstGeom>
          <a:solidFill>
            <a:schemeClr val="tx2"/>
          </a:solidFill>
          <a:ln w="38100" cap="rnd">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200" b="1" dirty="0" err="1">
              <a:solidFill>
                <a:schemeClr val="tx1"/>
              </a:solidFill>
              <a:latin typeface="Sage Text" panose="02010503040201060103" pitchFamily="2" charset="77"/>
            </a:endParaRPr>
          </a:p>
        </p:txBody>
      </p:sp>
      <p:sp>
        <p:nvSpPr>
          <p:cNvPr id="10" name="TextBox 9">
            <a:extLst>
              <a:ext uri="{FF2B5EF4-FFF2-40B4-BE49-F238E27FC236}">
                <a16:creationId xmlns:a16="http://schemas.microsoft.com/office/drawing/2014/main" id="{0C3EFB5C-62B9-FA78-A096-54FBB87D5D37}"/>
              </a:ext>
            </a:extLst>
          </p:cNvPr>
          <p:cNvSpPr txBox="1"/>
          <p:nvPr/>
        </p:nvSpPr>
        <p:spPr>
          <a:xfrm>
            <a:off x="7957106" y="2211670"/>
            <a:ext cx="3875315" cy="705395"/>
          </a:xfrm>
          <a:prstGeom prst="rect">
            <a:avLst/>
          </a:prstGeom>
          <a:noFill/>
        </p:spPr>
        <p:txBody>
          <a:bodyPr wrap="square" lIns="0" tIns="0" rIns="0" bIns="0" rtlCol="0">
            <a:noAutofit/>
          </a:bodyPr>
          <a:lstStyle/>
          <a:p>
            <a:pPr algn="l"/>
            <a:r>
              <a:rPr lang="en-US" sz="1600" dirty="0">
                <a:solidFill>
                  <a:srgbClr val="FF0000"/>
                </a:solidFill>
                <a:latin typeface="Sage Text" panose="02010503040201060103" pitchFamily="2" charset="77"/>
              </a:rPr>
              <a:t>Enable mandatory fields for compliance</a:t>
            </a:r>
            <a:endParaRPr lang="en-SG" sz="1600" b="0" i="0" dirty="0" err="1">
              <a:solidFill>
                <a:srgbClr val="FF0000"/>
              </a:solidFill>
              <a:latin typeface="Sage Text" panose="02010503040201060103" pitchFamily="2" charset="77"/>
            </a:endParaRPr>
          </a:p>
        </p:txBody>
      </p:sp>
    </p:spTree>
    <p:extLst>
      <p:ext uri="{BB962C8B-B14F-4D97-AF65-F5344CB8AC3E}">
        <p14:creationId xmlns:p14="http://schemas.microsoft.com/office/powerpoint/2010/main" val="4107041951"/>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CCEBB-BD26-D89D-C7A8-9006D13D169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47EE9F0-D6F8-ADE9-AAB5-8CF0B4287CDD}"/>
              </a:ext>
            </a:extLst>
          </p:cNvPr>
          <p:cNvSpPr>
            <a:spLocks noGrp="1"/>
          </p:cNvSpPr>
          <p:nvPr>
            <p:ph type="title"/>
          </p:nvPr>
        </p:nvSpPr>
        <p:spPr>
          <a:xfrm>
            <a:off x="413004" y="384391"/>
            <a:ext cx="11365992" cy="594360"/>
          </a:xfrm>
        </p:spPr>
        <p:txBody>
          <a:bodyPr anchor="ctr">
            <a:noAutofit/>
          </a:bodyPr>
          <a:lstStyle/>
          <a:p>
            <a:pPr>
              <a:spcBef>
                <a:spcPts val="0"/>
              </a:spcBef>
              <a:defRPr/>
            </a:pPr>
            <a:br>
              <a:rPr lang="en-SG" sz="3200" dirty="0"/>
            </a:br>
            <a:br>
              <a:rPr lang="en-SG" sz="3200" dirty="0"/>
            </a:br>
            <a:br>
              <a:rPr lang="en-SG" sz="3200" dirty="0"/>
            </a:br>
            <a:br>
              <a:rPr lang="en-SG" sz="3200" dirty="0"/>
            </a:br>
            <a:r>
              <a:rPr lang="en-SG" sz="3200" dirty="0"/>
              <a:t>Seamless Integration with Sage 300</a:t>
            </a:r>
            <a:br>
              <a:rPr lang="en-SG" sz="3200" dirty="0">
                <a:latin typeface="+mn-lt"/>
              </a:rPr>
            </a:br>
            <a:r>
              <a:rPr lang="en-SG" sz="3200" dirty="0"/>
              <a:t> </a:t>
            </a:r>
            <a:br>
              <a:rPr lang="en-SG" sz="3200" b="0" i="0" u="none" strike="noStrike" dirty="0">
                <a:effectLst/>
                <a:latin typeface="+mn-lt"/>
              </a:rPr>
            </a:br>
            <a:br>
              <a:rPr lang="en-SG" sz="3200" dirty="0">
                <a:latin typeface="+mn-lt"/>
              </a:rPr>
            </a:br>
            <a:r>
              <a:rPr lang="en-SG" sz="3200" dirty="0"/>
              <a:t> </a:t>
            </a:r>
            <a:br>
              <a:rPr lang="en-SG" sz="3200" dirty="0">
                <a:latin typeface="+mn-lt"/>
              </a:rPr>
            </a:br>
            <a:br>
              <a:rPr lang="en-SG" sz="3200" dirty="0"/>
            </a:br>
            <a:endParaRPr lang="en-SG" sz="3200" dirty="0"/>
          </a:p>
        </p:txBody>
      </p:sp>
      <p:sp>
        <p:nvSpPr>
          <p:cNvPr id="12" name="Slide Number Placeholder 3">
            <a:extLst>
              <a:ext uri="{FF2B5EF4-FFF2-40B4-BE49-F238E27FC236}">
                <a16:creationId xmlns:a16="http://schemas.microsoft.com/office/drawing/2014/main" id="{330A08F1-E379-BEA6-1677-0A188ABD0D38}"/>
              </a:ext>
            </a:extLst>
          </p:cNvPr>
          <p:cNvSpPr>
            <a:spLocks noGrp="1"/>
          </p:cNvSpPr>
          <p:nvPr>
            <p:ph type="sldNum" sz="quarter" idx="12"/>
          </p:nvPr>
        </p:nvSpPr>
        <p:spPr>
          <a:xfrm>
            <a:off x="11033125" y="6363843"/>
            <a:ext cx="832612" cy="365125"/>
          </a:xfrm>
        </p:spPr>
        <p:txBody>
          <a:bodyPr/>
          <a:lstStyle/>
          <a:p>
            <a:pPr>
              <a:spcAft>
                <a:spcPts val="600"/>
              </a:spcAft>
            </a:pPr>
            <a:fld id="{DDDA56C9-FFF5-440C-9E53-983278DE2F3E}" type="slidenum">
              <a:rPr lang="en-GB" smtClean="0"/>
              <a:pPr>
                <a:spcAft>
                  <a:spcPts val="600"/>
                </a:spcAft>
              </a:pPr>
              <a:t>37</a:t>
            </a:fld>
            <a:endParaRPr lang="en-GB"/>
          </a:p>
        </p:txBody>
      </p:sp>
      <p:pic>
        <p:nvPicPr>
          <p:cNvPr id="4" name="Picture 3" descr="A screenshot of a computer&#10;&#10;AI-generated content may be incorrect.">
            <a:extLst>
              <a:ext uri="{FF2B5EF4-FFF2-40B4-BE49-F238E27FC236}">
                <a16:creationId xmlns:a16="http://schemas.microsoft.com/office/drawing/2014/main" id="{08760C5D-22A8-E2E2-5879-05D6001006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684" y="1027012"/>
            <a:ext cx="8046068" cy="3740450"/>
          </a:xfrm>
          <a:prstGeom prst="rect">
            <a:avLst/>
          </a:prstGeom>
          <a:noFill/>
          <a:ln>
            <a:noFill/>
          </a:ln>
        </p:spPr>
      </p:pic>
      <p:pic>
        <p:nvPicPr>
          <p:cNvPr id="5" name="Picture 2">
            <a:extLst>
              <a:ext uri="{FF2B5EF4-FFF2-40B4-BE49-F238E27FC236}">
                <a16:creationId xmlns:a16="http://schemas.microsoft.com/office/drawing/2014/main" id="{12C57444-7AF4-6D2A-4D02-B3C90E55B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9898" y="2729460"/>
            <a:ext cx="4367408" cy="38169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C8C16A-D08E-4886-DE6E-2751B68C6A55}"/>
              </a:ext>
            </a:extLst>
          </p:cNvPr>
          <p:cNvSpPr txBox="1"/>
          <p:nvPr/>
        </p:nvSpPr>
        <p:spPr>
          <a:xfrm>
            <a:off x="3109893" y="5125593"/>
            <a:ext cx="3875315" cy="705395"/>
          </a:xfrm>
          <a:prstGeom prst="rect">
            <a:avLst/>
          </a:prstGeom>
          <a:noFill/>
        </p:spPr>
        <p:txBody>
          <a:bodyPr wrap="square" lIns="0" tIns="0" rIns="0" bIns="0" rtlCol="0">
            <a:noAutofit/>
          </a:bodyPr>
          <a:lstStyle/>
          <a:p>
            <a:pPr algn="l"/>
            <a:r>
              <a:rPr lang="en-US" sz="1600" b="0" i="0" dirty="0">
                <a:solidFill>
                  <a:schemeClr val="accent5">
                    <a:lumMod val="50000"/>
                    <a:lumOff val="50000"/>
                  </a:schemeClr>
                </a:solidFill>
                <a:latin typeface="Sage Text" panose="02010503040201060103" pitchFamily="2" charset="77"/>
              </a:rPr>
              <a:t>Sync with Sage 300 GL Accounts</a:t>
            </a:r>
            <a:endParaRPr lang="en-SG" sz="1600" b="0" i="0" dirty="0" err="1">
              <a:solidFill>
                <a:schemeClr val="accent5">
                  <a:lumMod val="50000"/>
                  <a:lumOff val="50000"/>
                </a:schemeClr>
              </a:solidFill>
              <a:latin typeface="Sage Text" panose="02010503040201060103" pitchFamily="2" charset="77"/>
            </a:endParaRPr>
          </a:p>
        </p:txBody>
      </p:sp>
      <p:cxnSp>
        <p:nvCxnSpPr>
          <p:cNvPr id="7" name="Straight Arrow Connector 6">
            <a:extLst>
              <a:ext uri="{FF2B5EF4-FFF2-40B4-BE49-F238E27FC236}">
                <a16:creationId xmlns:a16="http://schemas.microsoft.com/office/drawing/2014/main" id="{8932A3C7-250C-D530-3F9A-3D978A547C7F}"/>
              </a:ext>
            </a:extLst>
          </p:cNvPr>
          <p:cNvCxnSpPr>
            <a:endCxn id="2" idx="0"/>
          </p:cNvCxnSpPr>
          <p:nvPr/>
        </p:nvCxnSpPr>
        <p:spPr>
          <a:xfrm>
            <a:off x="4450080" y="3753394"/>
            <a:ext cx="597471" cy="1372199"/>
          </a:xfrm>
          <a:prstGeom prst="straightConnector1">
            <a:avLst/>
          </a:prstGeom>
          <a:ln w="38100" cap="rnd">
            <a:solidFill>
              <a:schemeClr val="tx2"/>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0BBDEED-BC75-E4DB-4129-72DF7039FA21}"/>
              </a:ext>
            </a:extLst>
          </p:cNvPr>
          <p:cNvSpPr txBox="1"/>
          <p:nvPr/>
        </p:nvSpPr>
        <p:spPr>
          <a:xfrm>
            <a:off x="8400350" y="1529073"/>
            <a:ext cx="3875315" cy="705395"/>
          </a:xfrm>
          <a:prstGeom prst="rect">
            <a:avLst/>
          </a:prstGeom>
          <a:noFill/>
        </p:spPr>
        <p:txBody>
          <a:bodyPr wrap="square" lIns="0" tIns="0" rIns="0" bIns="0" rtlCol="0">
            <a:noAutofit/>
          </a:bodyPr>
          <a:lstStyle/>
          <a:p>
            <a:pPr algn="l"/>
            <a:r>
              <a:rPr lang="en-US" sz="1600" b="0" i="0" dirty="0">
                <a:solidFill>
                  <a:schemeClr val="accent5">
                    <a:lumMod val="50000"/>
                    <a:lumOff val="50000"/>
                  </a:schemeClr>
                </a:solidFill>
                <a:latin typeface="Sage Text" panose="02010503040201060103" pitchFamily="2" charset="77"/>
              </a:rPr>
              <a:t>Define reimbursement through Sage 300 AP</a:t>
            </a:r>
            <a:endParaRPr lang="en-SG" sz="1600" b="0" i="0" dirty="0" err="1">
              <a:solidFill>
                <a:schemeClr val="accent5">
                  <a:lumMod val="50000"/>
                  <a:lumOff val="50000"/>
                </a:schemeClr>
              </a:solidFill>
              <a:latin typeface="Sage Text" panose="02010503040201060103" pitchFamily="2" charset="77"/>
            </a:endParaRPr>
          </a:p>
        </p:txBody>
      </p:sp>
      <p:cxnSp>
        <p:nvCxnSpPr>
          <p:cNvPr id="10" name="Straight Arrow Connector 9">
            <a:extLst>
              <a:ext uri="{FF2B5EF4-FFF2-40B4-BE49-F238E27FC236}">
                <a16:creationId xmlns:a16="http://schemas.microsoft.com/office/drawing/2014/main" id="{BD44C842-AAF6-A145-A309-53C5013BE3C9}"/>
              </a:ext>
            </a:extLst>
          </p:cNvPr>
          <p:cNvCxnSpPr/>
          <p:nvPr/>
        </p:nvCxnSpPr>
        <p:spPr>
          <a:xfrm flipV="1">
            <a:off x="9100457" y="1750423"/>
            <a:ext cx="522514" cy="2002971"/>
          </a:xfrm>
          <a:prstGeom prst="straightConnector1">
            <a:avLst/>
          </a:prstGeom>
          <a:ln w="38100" cap="rnd">
            <a:solidFill>
              <a:schemeClr val="tx2"/>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011685"/>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D8D4D-35AB-E79D-A8AA-D273ACC3CEE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C84F85-7BC5-977D-8974-CF73B28D5B87}"/>
              </a:ext>
            </a:extLst>
          </p:cNvPr>
          <p:cNvSpPr>
            <a:spLocks noGrp="1"/>
          </p:cNvSpPr>
          <p:nvPr>
            <p:ph type="title"/>
          </p:nvPr>
        </p:nvSpPr>
        <p:spPr>
          <a:xfrm>
            <a:off x="413004" y="384391"/>
            <a:ext cx="11365992" cy="594360"/>
          </a:xfrm>
        </p:spPr>
        <p:txBody>
          <a:bodyPr anchor="ctr">
            <a:noAutofit/>
          </a:bodyPr>
          <a:lstStyle/>
          <a:p>
            <a:pPr>
              <a:spcBef>
                <a:spcPts val="0"/>
              </a:spcBef>
              <a:defRPr/>
            </a:pPr>
            <a:br>
              <a:rPr lang="en-SG" sz="3200" dirty="0">
                <a:latin typeface="+mj-lt"/>
              </a:rPr>
            </a:br>
            <a:br>
              <a:rPr lang="en-SG" sz="3200" dirty="0">
                <a:latin typeface="+mj-lt"/>
              </a:rPr>
            </a:br>
            <a:br>
              <a:rPr lang="en-SG" sz="3200" dirty="0">
                <a:latin typeface="+mj-lt"/>
              </a:rPr>
            </a:br>
            <a:br>
              <a:rPr lang="en-SG" sz="3200" dirty="0">
                <a:latin typeface="+mj-lt"/>
              </a:rPr>
            </a:br>
            <a:r>
              <a:rPr lang="en-SG" sz="3200" dirty="0">
                <a:latin typeface="+mj-lt"/>
              </a:rPr>
              <a:t>Seamless Integration with Sage 300</a:t>
            </a:r>
            <a:br>
              <a:rPr lang="en-SG" sz="3200" dirty="0">
                <a:latin typeface="+mj-lt"/>
              </a:rPr>
            </a:br>
            <a:r>
              <a:rPr lang="en-SG" sz="3200" dirty="0">
                <a:latin typeface="+mj-lt"/>
              </a:rPr>
              <a:t> </a:t>
            </a:r>
            <a:br>
              <a:rPr lang="en-SG" sz="3200" b="0" i="0" u="none" strike="noStrike" dirty="0">
                <a:effectLst/>
                <a:latin typeface="+mj-lt"/>
              </a:rPr>
            </a:br>
            <a:br>
              <a:rPr lang="en-SG" sz="3200" dirty="0">
                <a:latin typeface="+mj-lt"/>
              </a:rPr>
            </a:br>
            <a:r>
              <a:rPr lang="en-SG" sz="3200" dirty="0">
                <a:latin typeface="+mj-lt"/>
              </a:rPr>
              <a:t> </a:t>
            </a:r>
            <a:br>
              <a:rPr lang="en-SG" sz="3200" dirty="0">
                <a:latin typeface="+mj-lt"/>
              </a:rPr>
            </a:br>
            <a:br>
              <a:rPr lang="en-SG" sz="3200" dirty="0">
                <a:latin typeface="+mj-lt"/>
              </a:rPr>
            </a:br>
            <a:endParaRPr lang="en-SG" sz="3200" dirty="0">
              <a:latin typeface="+mj-lt"/>
            </a:endParaRPr>
          </a:p>
        </p:txBody>
      </p:sp>
      <p:sp>
        <p:nvSpPr>
          <p:cNvPr id="12" name="Slide Number Placeholder 3">
            <a:extLst>
              <a:ext uri="{FF2B5EF4-FFF2-40B4-BE49-F238E27FC236}">
                <a16:creationId xmlns:a16="http://schemas.microsoft.com/office/drawing/2014/main" id="{86590CC8-D9C0-2229-F946-DDBE04B711F3}"/>
              </a:ext>
            </a:extLst>
          </p:cNvPr>
          <p:cNvSpPr>
            <a:spLocks noGrp="1"/>
          </p:cNvSpPr>
          <p:nvPr>
            <p:ph type="sldNum" sz="quarter" idx="12"/>
          </p:nvPr>
        </p:nvSpPr>
        <p:spPr>
          <a:xfrm>
            <a:off x="11033125" y="6363843"/>
            <a:ext cx="832612" cy="365125"/>
          </a:xfrm>
        </p:spPr>
        <p:txBody>
          <a:bodyPr/>
          <a:lstStyle/>
          <a:p>
            <a:pPr>
              <a:spcAft>
                <a:spcPts val="600"/>
              </a:spcAft>
            </a:pPr>
            <a:fld id="{DDDA56C9-FFF5-440C-9E53-983278DE2F3E}" type="slidenum">
              <a:rPr lang="en-GB" smtClean="0"/>
              <a:pPr>
                <a:spcAft>
                  <a:spcPts val="600"/>
                </a:spcAft>
              </a:pPr>
              <a:t>38</a:t>
            </a:fld>
            <a:endParaRPr lang="en-GB"/>
          </a:p>
        </p:txBody>
      </p:sp>
      <p:pic>
        <p:nvPicPr>
          <p:cNvPr id="2" name="Picture 1" descr="A screenshot of a computer&#10;&#10;AI-generated content may be incorrect.">
            <a:extLst>
              <a:ext uri="{FF2B5EF4-FFF2-40B4-BE49-F238E27FC236}">
                <a16:creationId xmlns:a16="http://schemas.microsoft.com/office/drawing/2014/main" id="{FF25595B-6738-7DDD-8568-EE125FC81D7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94038" y="2698534"/>
            <a:ext cx="5731510" cy="3775075"/>
          </a:xfrm>
          <a:prstGeom prst="rect">
            <a:avLst/>
          </a:prstGeom>
          <a:noFill/>
          <a:ln>
            <a:noFill/>
          </a:ln>
        </p:spPr>
      </p:pic>
      <p:pic>
        <p:nvPicPr>
          <p:cNvPr id="4" name="Picture 3" descr="A screenshot of a computer&#10;&#10;AI-generated content may be incorrect.">
            <a:extLst>
              <a:ext uri="{FF2B5EF4-FFF2-40B4-BE49-F238E27FC236}">
                <a16:creationId xmlns:a16="http://schemas.microsoft.com/office/drawing/2014/main" id="{2C15CB6F-C77D-86A9-8C2D-8E32D33B85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50" y="978751"/>
            <a:ext cx="6127586" cy="3767114"/>
          </a:xfrm>
          <a:prstGeom prst="rect">
            <a:avLst/>
          </a:prstGeom>
          <a:noFill/>
          <a:ln>
            <a:noFill/>
          </a:ln>
        </p:spPr>
      </p:pic>
      <p:sp>
        <p:nvSpPr>
          <p:cNvPr id="5" name="TextBox 4">
            <a:extLst>
              <a:ext uri="{FF2B5EF4-FFF2-40B4-BE49-F238E27FC236}">
                <a16:creationId xmlns:a16="http://schemas.microsoft.com/office/drawing/2014/main" id="{7CED62E6-53A2-3054-552A-EBFE966EE596}"/>
              </a:ext>
            </a:extLst>
          </p:cNvPr>
          <p:cNvSpPr txBox="1"/>
          <p:nvPr/>
        </p:nvSpPr>
        <p:spPr>
          <a:xfrm>
            <a:off x="449765" y="5173854"/>
            <a:ext cx="3875315" cy="705395"/>
          </a:xfrm>
          <a:prstGeom prst="rect">
            <a:avLst/>
          </a:prstGeom>
          <a:noFill/>
        </p:spPr>
        <p:txBody>
          <a:bodyPr wrap="square" lIns="0" tIns="0" rIns="0" bIns="0" rtlCol="0">
            <a:noAutofit/>
          </a:bodyPr>
          <a:lstStyle/>
          <a:p>
            <a:pPr algn="l"/>
            <a:r>
              <a:rPr lang="en-US" sz="1600" dirty="0">
                <a:solidFill>
                  <a:schemeClr val="accent5">
                    <a:lumMod val="50000"/>
                    <a:lumOff val="50000"/>
                  </a:schemeClr>
                </a:solidFill>
                <a:latin typeface="Sage Text" panose="02010503040201060103" pitchFamily="2" charset="77"/>
              </a:rPr>
              <a:t>Approved expense claim is posted to Sage 300</a:t>
            </a:r>
            <a:endParaRPr lang="en-SG" sz="1600" b="0" i="0" dirty="0" err="1">
              <a:solidFill>
                <a:schemeClr val="accent5">
                  <a:lumMod val="50000"/>
                  <a:lumOff val="50000"/>
                </a:schemeClr>
              </a:solidFill>
              <a:latin typeface="Sage Text" panose="02010503040201060103" pitchFamily="2" charset="77"/>
            </a:endParaRPr>
          </a:p>
        </p:txBody>
      </p:sp>
      <p:cxnSp>
        <p:nvCxnSpPr>
          <p:cNvPr id="7" name="Straight Arrow Connector 6">
            <a:extLst>
              <a:ext uri="{FF2B5EF4-FFF2-40B4-BE49-F238E27FC236}">
                <a16:creationId xmlns:a16="http://schemas.microsoft.com/office/drawing/2014/main" id="{2590F9CC-A57A-727F-E533-CC896069738E}"/>
              </a:ext>
            </a:extLst>
          </p:cNvPr>
          <p:cNvCxnSpPr/>
          <p:nvPr/>
        </p:nvCxnSpPr>
        <p:spPr>
          <a:xfrm>
            <a:off x="966651" y="4667794"/>
            <a:ext cx="339635" cy="506060"/>
          </a:xfrm>
          <a:prstGeom prst="straightConnector1">
            <a:avLst/>
          </a:prstGeom>
          <a:ln w="38100" cap="rnd">
            <a:solidFill>
              <a:schemeClr val="tx2"/>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8C3090C-55ED-71F6-7785-E83F23640B04}"/>
              </a:ext>
            </a:extLst>
          </p:cNvPr>
          <p:cNvSpPr txBox="1"/>
          <p:nvPr/>
        </p:nvSpPr>
        <p:spPr>
          <a:xfrm>
            <a:off x="6854920" y="1505233"/>
            <a:ext cx="3875315" cy="705395"/>
          </a:xfrm>
          <a:prstGeom prst="rect">
            <a:avLst/>
          </a:prstGeom>
          <a:noFill/>
        </p:spPr>
        <p:txBody>
          <a:bodyPr wrap="square" lIns="0" tIns="0" rIns="0" bIns="0" rtlCol="0">
            <a:noAutofit/>
          </a:bodyPr>
          <a:lstStyle/>
          <a:p>
            <a:pPr algn="l"/>
            <a:r>
              <a:rPr lang="en-US" sz="1600" dirty="0">
                <a:solidFill>
                  <a:schemeClr val="accent5">
                    <a:lumMod val="50000"/>
                    <a:lumOff val="50000"/>
                  </a:schemeClr>
                </a:solidFill>
                <a:latin typeface="Sage Text" panose="02010503040201060103" pitchFamily="2" charset="77"/>
              </a:rPr>
              <a:t>AP Invoice is created upon posting.</a:t>
            </a:r>
            <a:endParaRPr lang="en-SG" sz="1600" b="0" i="0" dirty="0" err="1">
              <a:solidFill>
                <a:schemeClr val="accent5">
                  <a:lumMod val="50000"/>
                  <a:lumOff val="50000"/>
                </a:schemeClr>
              </a:solidFill>
              <a:latin typeface="Sage Text" panose="02010503040201060103" pitchFamily="2" charset="77"/>
            </a:endParaRPr>
          </a:p>
        </p:txBody>
      </p:sp>
      <p:cxnSp>
        <p:nvCxnSpPr>
          <p:cNvPr id="10" name="Straight Arrow Connector 9">
            <a:extLst>
              <a:ext uri="{FF2B5EF4-FFF2-40B4-BE49-F238E27FC236}">
                <a16:creationId xmlns:a16="http://schemas.microsoft.com/office/drawing/2014/main" id="{8890FDF8-6D43-7E46-0D4A-5316B1A16235}"/>
              </a:ext>
            </a:extLst>
          </p:cNvPr>
          <p:cNvCxnSpPr/>
          <p:nvPr/>
        </p:nvCxnSpPr>
        <p:spPr>
          <a:xfrm flipV="1">
            <a:off x="8377646" y="1759131"/>
            <a:ext cx="782147" cy="1776549"/>
          </a:xfrm>
          <a:prstGeom prst="straightConnector1">
            <a:avLst/>
          </a:prstGeom>
          <a:ln w="38100" cap="rnd">
            <a:solidFill>
              <a:schemeClr val="tx2"/>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483342"/>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0A7AE-81F1-5790-F690-95247A386D1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E8945D-23F5-EF56-35A6-122354D2EDF0}"/>
              </a:ext>
            </a:extLst>
          </p:cNvPr>
          <p:cNvSpPr>
            <a:spLocks noGrp="1"/>
          </p:cNvSpPr>
          <p:nvPr>
            <p:ph type="title"/>
          </p:nvPr>
        </p:nvSpPr>
        <p:spPr>
          <a:xfrm>
            <a:off x="413004" y="384391"/>
            <a:ext cx="11365992" cy="594360"/>
          </a:xfrm>
        </p:spPr>
        <p:txBody>
          <a:bodyPr anchor="ctr">
            <a:noAutofit/>
          </a:bodyPr>
          <a:lstStyle/>
          <a:p>
            <a:pPr>
              <a:spcBef>
                <a:spcPts val="0"/>
              </a:spcBef>
              <a:defRPr/>
            </a:pPr>
            <a:br>
              <a:rPr lang="en-SG" sz="3200" dirty="0">
                <a:latin typeface="+mj-lt"/>
              </a:rPr>
            </a:br>
            <a:br>
              <a:rPr lang="en-SG" sz="3200" dirty="0">
                <a:latin typeface="+mj-lt"/>
              </a:rPr>
            </a:br>
            <a:br>
              <a:rPr lang="en-SG" sz="3200" dirty="0">
                <a:latin typeface="+mj-lt"/>
              </a:rPr>
            </a:br>
            <a:br>
              <a:rPr lang="en-SG" sz="3200" dirty="0">
                <a:latin typeface="+mj-lt"/>
              </a:rPr>
            </a:br>
            <a:r>
              <a:rPr lang="en-SG" sz="3200" dirty="0">
                <a:latin typeface="+mj-lt"/>
              </a:rPr>
              <a:t>Seamless Integration with Sage 300</a:t>
            </a:r>
            <a:br>
              <a:rPr lang="en-SG" sz="3200" dirty="0">
                <a:latin typeface="+mj-lt"/>
              </a:rPr>
            </a:br>
            <a:r>
              <a:rPr lang="en-SG" sz="3200" dirty="0">
                <a:latin typeface="+mj-lt"/>
              </a:rPr>
              <a:t> </a:t>
            </a:r>
            <a:br>
              <a:rPr lang="en-SG" sz="3200" b="0" i="0" u="none" strike="noStrike" dirty="0">
                <a:effectLst/>
                <a:latin typeface="+mj-lt"/>
              </a:rPr>
            </a:br>
            <a:br>
              <a:rPr lang="en-SG" sz="3200" dirty="0">
                <a:latin typeface="+mj-lt"/>
              </a:rPr>
            </a:br>
            <a:r>
              <a:rPr lang="en-SG" sz="3200" dirty="0">
                <a:latin typeface="+mj-lt"/>
              </a:rPr>
              <a:t> </a:t>
            </a:r>
            <a:br>
              <a:rPr lang="en-SG" sz="3200" dirty="0">
                <a:latin typeface="+mj-lt"/>
              </a:rPr>
            </a:br>
            <a:br>
              <a:rPr lang="en-SG" sz="3200" dirty="0">
                <a:latin typeface="+mj-lt"/>
              </a:rPr>
            </a:br>
            <a:endParaRPr lang="en-SG" sz="3200" dirty="0">
              <a:latin typeface="+mj-lt"/>
            </a:endParaRPr>
          </a:p>
        </p:txBody>
      </p:sp>
      <p:sp>
        <p:nvSpPr>
          <p:cNvPr id="12" name="Slide Number Placeholder 3">
            <a:extLst>
              <a:ext uri="{FF2B5EF4-FFF2-40B4-BE49-F238E27FC236}">
                <a16:creationId xmlns:a16="http://schemas.microsoft.com/office/drawing/2014/main" id="{E58211E9-5CAD-D7C2-00D9-1FDB62BC6464}"/>
              </a:ext>
            </a:extLst>
          </p:cNvPr>
          <p:cNvSpPr>
            <a:spLocks noGrp="1"/>
          </p:cNvSpPr>
          <p:nvPr>
            <p:ph type="sldNum" sz="quarter" idx="12"/>
          </p:nvPr>
        </p:nvSpPr>
        <p:spPr>
          <a:xfrm>
            <a:off x="11033125" y="6363843"/>
            <a:ext cx="832612" cy="365125"/>
          </a:xfrm>
        </p:spPr>
        <p:txBody>
          <a:bodyPr/>
          <a:lstStyle/>
          <a:p>
            <a:pPr>
              <a:spcAft>
                <a:spcPts val="600"/>
              </a:spcAft>
            </a:pPr>
            <a:fld id="{DDDA56C9-FFF5-440C-9E53-983278DE2F3E}" type="slidenum">
              <a:rPr lang="en-GB" smtClean="0"/>
              <a:pPr>
                <a:spcAft>
                  <a:spcPts val="600"/>
                </a:spcAft>
              </a:pPr>
              <a:t>39</a:t>
            </a:fld>
            <a:endParaRPr lang="en-GB"/>
          </a:p>
        </p:txBody>
      </p:sp>
      <p:pic>
        <p:nvPicPr>
          <p:cNvPr id="6" name="Picture 5" descr="A screenshot of a computer&#10;&#10;AI-generated content may be incorrect.">
            <a:extLst>
              <a:ext uri="{FF2B5EF4-FFF2-40B4-BE49-F238E27FC236}">
                <a16:creationId xmlns:a16="http://schemas.microsoft.com/office/drawing/2014/main" id="{C0E201A8-199D-4071-8A66-361536E915AC}"/>
              </a:ext>
            </a:extLst>
          </p:cNvPr>
          <p:cNvPicPr>
            <a:picLocks noChangeAspect="1"/>
          </p:cNvPicPr>
          <p:nvPr/>
        </p:nvPicPr>
        <p:blipFill>
          <a:blip r:embed="rId3"/>
          <a:stretch>
            <a:fillRect/>
          </a:stretch>
        </p:blipFill>
        <p:spPr>
          <a:xfrm>
            <a:off x="121920" y="834391"/>
            <a:ext cx="8442960" cy="3910146"/>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976E5181-05DA-A426-B7F2-030ECC858343}"/>
              </a:ext>
            </a:extLst>
          </p:cNvPr>
          <p:cNvPicPr>
            <a:picLocks noChangeAspect="1"/>
          </p:cNvPicPr>
          <p:nvPr/>
        </p:nvPicPr>
        <p:blipFill>
          <a:blip r:embed="rId4"/>
          <a:stretch>
            <a:fillRect/>
          </a:stretch>
        </p:blipFill>
        <p:spPr>
          <a:xfrm>
            <a:off x="4230406" y="3139440"/>
            <a:ext cx="7908254" cy="3662510"/>
          </a:xfrm>
          <a:prstGeom prst="rect">
            <a:avLst/>
          </a:prstGeom>
        </p:spPr>
      </p:pic>
      <p:sp>
        <p:nvSpPr>
          <p:cNvPr id="2" name="TextBox 1">
            <a:extLst>
              <a:ext uri="{FF2B5EF4-FFF2-40B4-BE49-F238E27FC236}">
                <a16:creationId xmlns:a16="http://schemas.microsoft.com/office/drawing/2014/main" id="{613D226D-B3C1-0B6B-7232-DDCFCF046A77}"/>
              </a:ext>
            </a:extLst>
          </p:cNvPr>
          <p:cNvSpPr txBox="1"/>
          <p:nvPr/>
        </p:nvSpPr>
        <p:spPr>
          <a:xfrm>
            <a:off x="8795657" y="1158240"/>
            <a:ext cx="2873829" cy="714931"/>
          </a:xfrm>
          <a:prstGeom prst="rect">
            <a:avLst/>
          </a:prstGeom>
          <a:noFill/>
        </p:spPr>
        <p:txBody>
          <a:bodyPr wrap="square" lIns="0" tIns="0" rIns="0" bIns="0" rtlCol="0">
            <a:noAutofit/>
          </a:bodyPr>
          <a:lstStyle/>
          <a:p>
            <a:pPr algn="l"/>
            <a:r>
              <a:rPr lang="en-US" sz="1600" dirty="0">
                <a:solidFill>
                  <a:schemeClr val="accent5">
                    <a:lumMod val="50000"/>
                    <a:lumOff val="50000"/>
                  </a:schemeClr>
                </a:solidFill>
                <a:latin typeface="Sage Text" panose="02010503040201060103" pitchFamily="2" charset="77"/>
              </a:rPr>
              <a:t>Expense can be linked to projects if Sage 300 PJC is used</a:t>
            </a:r>
            <a:endParaRPr lang="en-SG" sz="1600" b="0" i="0" dirty="0" err="1">
              <a:solidFill>
                <a:schemeClr val="accent5">
                  <a:lumMod val="50000"/>
                  <a:lumOff val="50000"/>
                </a:schemeClr>
              </a:solidFill>
              <a:latin typeface="Sage Text" panose="02010503040201060103" pitchFamily="2" charset="77"/>
            </a:endParaRPr>
          </a:p>
        </p:txBody>
      </p:sp>
      <p:cxnSp>
        <p:nvCxnSpPr>
          <p:cNvPr id="5" name="Straight Arrow Connector 4">
            <a:extLst>
              <a:ext uri="{FF2B5EF4-FFF2-40B4-BE49-F238E27FC236}">
                <a16:creationId xmlns:a16="http://schemas.microsoft.com/office/drawing/2014/main" id="{6AC7A7BF-2C9C-D542-F8D0-458E6B509738}"/>
              </a:ext>
            </a:extLst>
          </p:cNvPr>
          <p:cNvCxnSpPr/>
          <p:nvPr/>
        </p:nvCxnSpPr>
        <p:spPr>
          <a:xfrm flipV="1">
            <a:off x="6383383" y="1402080"/>
            <a:ext cx="2481943" cy="1105989"/>
          </a:xfrm>
          <a:prstGeom prst="straightConnector1">
            <a:avLst/>
          </a:prstGeom>
          <a:ln w="38100" cap="rnd">
            <a:solidFill>
              <a:schemeClr val="tx2"/>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975735"/>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1CAA9-2003-D740-95DB-A7E5C17B17EF}"/>
              </a:ext>
            </a:extLst>
          </p:cNvPr>
          <p:cNvSpPr>
            <a:spLocks noGrp="1"/>
          </p:cNvSpPr>
          <p:nvPr>
            <p:ph type="title"/>
          </p:nvPr>
        </p:nvSpPr>
        <p:spPr/>
        <p:txBody>
          <a:bodyPr/>
          <a:lstStyle/>
          <a:p>
            <a:r>
              <a:rPr lang="en-US"/>
              <a:t>Problem</a:t>
            </a:r>
          </a:p>
        </p:txBody>
      </p:sp>
      <p:sp>
        <p:nvSpPr>
          <p:cNvPr id="3" name="Text Placeholder 2">
            <a:extLst>
              <a:ext uri="{FF2B5EF4-FFF2-40B4-BE49-F238E27FC236}">
                <a16:creationId xmlns:a16="http://schemas.microsoft.com/office/drawing/2014/main" id="{8E9CF0A1-B8FA-7349-9559-C68F578A3461}"/>
              </a:ext>
            </a:extLst>
          </p:cNvPr>
          <p:cNvSpPr>
            <a:spLocks noGrp="1"/>
          </p:cNvSpPr>
          <p:nvPr>
            <p:ph type="body" sz="quarter" idx="12"/>
          </p:nvPr>
        </p:nvSpPr>
        <p:spPr>
          <a:xfrm>
            <a:off x="635596" y="1311088"/>
            <a:ext cx="4913557" cy="761781"/>
          </a:xfrm>
        </p:spPr>
        <p:txBody>
          <a:bodyPr/>
          <a:lstStyle/>
          <a:p>
            <a:r>
              <a:rPr lang="en-SG" sz="2400"/>
              <a:t>Businesses relying on manual or fragmented systems for procurement, expense management, and cross-departmental workflows face significant inefficiencies,  including delayed approvals, compliance risks and budget overruns. These challenges hinder scalability, collaboration and growth.</a:t>
            </a:r>
            <a:endParaRPr lang="en-US" sz="2400"/>
          </a:p>
          <a:p>
            <a:endParaRPr lang="en-US" sz="2400"/>
          </a:p>
        </p:txBody>
      </p:sp>
      <p:sp>
        <p:nvSpPr>
          <p:cNvPr id="4" name="Slide Number Placeholder 3">
            <a:extLst>
              <a:ext uri="{FF2B5EF4-FFF2-40B4-BE49-F238E27FC236}">
                <a16:creationId xmlns:a16="http://schemas.microsoft.com/office/drawing/2014/main" id="{EEF2AB65-7A28-3D40-B860-07E33AA2F3FA}"/>
              </a:ext>
            </a:extLst>
          </p:cNvPr>
          <p:cNvSpPr>
            <a:spLocks noGrp="1"/>
          </p:cNvSpPr>
          <p:nvPr>
            <p:ph type="sldNum" sz="quarter" idx="10"/>
          </p:nvPr>
        </p:nvSpPr>
        <p:spPr/>
        <p:txBody>
          <a:bodyPr/>
          <a:lstStyle/>
          <a:p>
            <a:r>
              <a:rPr lang="en-US"/>
              <a:t>Page </a:t>
            </a:r>
            <a:fld id="{888928BD-9DD5-4B49-B597-3FD2BD4272DD}" type="slidenum">
              <a:rPr smtClean="0"/>
              <a:pPr/>
              <a:t>4</a:t>
            </a:fld>
            <a:endParaRPr/>
          </a:p>
        </p:txBody>
      </p:sp>
    </p:spTree>
    <p:extLst>
      <p:ext uri="{BB962C8B-B14F-4D97-AF65-F5344CB8AC3E}">
        <p14:creationId xmlns:p14="http://schemas.microsoft.com/office/powerpoint/2010/main" val="1606459034"/>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9869D-4781-2614-9BEE-73C930EDC8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D3E7753-4304-00AD-8E04-60106CE96BED}"/>
              </a:ext>
            </a:extLst>
          </p:cNvPr>
          <p:cNvSpPr>
            <a:spLocks noGrp="1"/>
          </p:cNvSpPr>
          <p:nvPr>
            <p:ph type="title"/>
          </p:nvPr>
        </p:nvSpPr>
        <p:spPr>
          <a:xfrm>
            <a:off x="413004" y="384391"/>
            <a:ext cx="11365992" cy="594360"/>
          </a:xfrm>
        </p:spPr>
        <p:txBody>
          <a:bodyPr anchor="ctr">
            <a:noAutofit/>
          </a:bodyPr>
          <a:lstStyle/>
          <a:p>
            <a:pPr>
              <a:spcBef>
                <a:spcPts val="0"/>
              </a:spcBef>
              <a:defRPr/>
            </a:pPr>
            <a:br>
              <a:rPr lang="en-SG" sz="3200" dirty="0">
                <a:latin typeface="+mj-lt"/>
              </a:rPr>
            </a:br>
            <a:br>
              <a:rPr lang="en-SG" sz="3200" dirty="0">
                <a:latin typeface="+mj-lt"/>
              </a:rPr>
            </a:br>
            <a:br>
              <a:rPr lang="en-SG" sz="3200" dirty="0">
                <a:latin typeface="+mj-lt"/>
              </a:rPr>
            </a:br>
            <a:br>
              <a:rPr lang="en-SG" sz="3200" dirty="0">
                <a:latin typeface="+mj-lt"/>
              </a:rPr>
            </a:br>
            <a:r>
              <a:rPr lang="en-SG" sz="3200" dirty="0">
                <a:latin typeface="+mj-lt"/>
              </a:rPr>
              <a:t>Seamless Integration with Sage 300</a:t>
            </a:r>
            <a:br>
              <a:rPr lang="en-SG" sz="3200" dirty="0">
                <a:latin typeface="+mj-lt"/>
              </a:rPr>
            </a:br>
            <a:r>
              <a:rPr lang="en-SG" sz="3200" dirty="0">
                <a:latin typeface="+mj-lt"/>
              </a:rPr>
              <a:t> </a:t>
            </a:r>
            <a:br>
              <a:rPr lang="en-SG" sz="3200" b="0" i="0" u="none" strike="noStrike" dirty="0">
                <a:effectLst/>
                <a:latin typeface="+mj-lt"/>
              </a:rPr>
            </a:br>
            <a:br>
              <a:rPr lang="en-SG" sz="3200" dirty="0">
                <a:latin typeface="+mj-lt"/>
              </a:rPr>
            </a:br>
            <a:r>
              <a:rPr lang="en-SG" sz="3200" dirty="0">
                <a:latin typeface="+mj-lt"/>
              </a:rPr>
              <a:t> </a:t>
            </a:r>
            <a:br>
              <a:rPr lang="en-SG" sz="3200" dirty="0">
                <a:latin typeface="+mj-lt"/>
              </a:rPr>
            </a:br>
            <a:br>
              <a:rPr lang="en-SG" sz="3200" dirty="0">
                <a:latin typeface="+mj-lt"/>
              </a:rPr>
            </a:br>
            <a:endParaRPr lang="en-SG" sz="3200" dirty="0">
              <a:latin typeface="+mj-lt"/>
            </a:endParaRPr>
          </a:p>
        </p:txBody>
      </p:sp>
      <p:sp>
        <p:nvSpPr>
          <p:cNvPr id="12" name="Slide Number Placeholder 3">
            <a:extLst>
              <a:ext uri="{FF2B5EF4-FFF2-40B4-BE49-F238E27FC236}">
                <a16:creationId xmlns:a16="http://schemas.microsoft.com/office/drawing/2014/main" id="{7460DB1B-45AD-619A-96FA-679D75E99070}"/>
              </a:ext>
            </a:extLst>
          </p:cNvPr>
          <p:cNvSpPr>
            <a:spLocks noGrp="1"/>
          </p:cNvSpPr>
          <p:nvPr>
            <p:ph type="sldNum" sz="quarter" idx="12"/>
          </p:nvPr>
        </p:nvSpPr>
        <p:spPr>
          <a:xfrm>
            <a:off x="11033125" y="6363843"/>
            <a:ext cx="832612" cy="365125"/>
          </a:xfrm>
        </p:spPr>
        <p:txBody>
          <a:bodyPr/>
          <a:lstStyle/>
          <a:p>
            <a:pPr>
              <a:spcAft>
                <a:spcPts val="600"/>
              </a:spcAft>
            </a:pPr>
            <a:fld id="{DDDA56C9-FFF5-440C-9E53-983278DE2F3E}" type="slidenum">
              <a:rPr lang="en-GB" smtClean="0"/>
              <a:pPr>
                <a:spcAft>
                  <a:spcPts val="600"/>
                </a:spcAft>
              </a:pPr>
              <a:t>40</a:t>
            </a:fld>
            <a:endParaRPr lang="en-GB"/>
          </a:p>
        </p:txBody>
      </p:sp>
      <p:pic>
        <p:nvPicPr>
          <p:cNvPr id="4" name="Picture 3" descr="A screenshot of a computer&#10;&#10;AI-generated content may be incorrect.">
            <a:extLst>
              <a:ext uri="{FF2B5EF4-FFF2-40B4-BE49-F238E27FC236}">
                <a16:creationId xmlns:a16="http://schemas.microsoft.com/office/drawing/2014/main" id="{E109998A-E303-0561-6622-D602B0B06731}"/>
              </a:ext>
            </a:extLst>
          </p:cNvPr>
          <p:cNvPicPr>
            <a:picLocks noChangeAspect="1"/>
          </p:cNvPicPr>
          <p:nvPr/>
        </p:nvPicPr>
        <p:blipFill>
          <a:blip r:embed="rId3"/>
          <a:stretch>
            <a:fillRect/>
          </a:stretch>
        </p:blipFill>
        <p:spPr>
          <a:xfrm>
            <a:off x="313508" y="881037"/>
            <a:ext cx="11033125" cy="5095925"/>
          </a:xfrm>
          <a:prstGeom prst="rect">
            <a:avLst/>
          </a:prstGeom>
        </p:spPr>
      </p:pic>
      <p:sp>
        <p:nvSpPr>
          <p:cNvPr id="2" name="TextBox 1">
            <a:extLst>
              <a:ext uri="{FF2B5EF4-FFF2-40B4-BE49-F238E27FC236}">
                <a16:creationId xmlns:a16="http://schemas.microsoft.com/office/drawing/2014/main" id="{7AA3B15B-F411-A848-D14B-BA1E8B41F022}"/>
              </a:ext>
            </a:extLst>
          </p:cNvPr>
          <p:cNvSpPr txBox="1"/>
          <p:nvPr/>
        </p:nvSpPr>
        <p:spPr>
          <a:xfrm>
            <a:off x="7229388" y="1731655"/>
            <a:ext cx="3875315" cy="705395"/>
          </a:xfrm>
          <a:prstGeom prst="rect">
            <a:avLst/>
          </a:prstGeom>
          <a:noFill/>
        </p:spPr>
        <p:txBody>
          <a:bodyPr wrap="square" lIns="0" tIns="0" rIns="0" bIns="0" rtlCol="0">
            <a:noAutofit/>
          </a:bodyPr>
          <a:lstStyle/>
          <a:p>
            <a:pPr algn="l"/>
            <a:r>
              <a:rPr lang="en-US" sz="1600" dirty="0">
                <a:solidFill>
                  <a:srgbClr val="FF0000"/>
                </a:solidFill>
                <a:latin typeface="Sage Text" panose="02010503040201060103" pitchFamily="2" charset="77"/>
              </a:rPr>
              <a:t>Link to tax set up in Sage 300</a:t>
            </a:r>
            <a:endParaRPr lang="en-SG" sz="1600" b="0" i="0" dirty="0" err="1">
              <a:solidFill>
                <a:srgbClr val="FF0000"/>
              </a:solidFill>
              <a:latin typeface="Sage Text" panose="02010503040201060103" pitchFamily="2" charset="77"/>
            </a:endParaRPr>
          </a:p>
        </p:txBody>
      </p:sp>
      <p:cxnSp>
        <p:nvCxnSpPr>
          <p:cNvPr id="6" name="Straight Arrow Connector 5">
            <a:extLst>
              <a:ext uri="{FF2B5EF4-FFF2-40B4-BE49-F238E27FC236}">
                <a16:creationId xmlns:a16="http://schemas.microsoft.com/office/drawing/2014/main" id="{88D165F1-7441-6D29-2432-E9111354133B}"/>
              </a:ext>
            </a:extLst>
          </p:cNvPr>
          <p:cNvCxnSpPr/>
          <p:nvPr/>
        </p:nvCxnSpPr>
        <p:spPr>
          <a:xfrm flipV="1">
            <a:off x="7611291" y="1959429"/>
            <a:ext cx="714103" cy="714102"/>
          </a:xfrm>
          <a:prstGeom prst="straightConnector1">
            <a:avLst/>
          </a:prstGeom>
          <a:ln w="38100" cap="rnd">
            <a:solidFill>
              <a:schemeClr val="tx2"/>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149146"/>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C0919-B5E0-2833-E8B3-54CAC5CBE1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36572D-94CE-5F88-24C0-AE2CC620DA4D}"/>
              </a:ext>
            </a:extLst>
          </p:cNvPr>
          <p:cNvSpPr>
            <a:spLocks noGrp="1"/>
          </p:cNvSpPr>
          <p:nvPr>
            <p:ph type="title"/>
          </p:nvPr>
        </p:nvSpPr>
        <p:spPr>
          <a:xfrm>
            <a:off x="413004" y="384391"/>
            <a:ext cx="11365992" cy="594360"/>
          </a:xfrm>
        </p:spPr>
        <p:txBody>
          <a:bodyPr anchor="ctr">
            <a:noAutofit/>
          </a:bodyPr>
          <a:lstStyle/>
          <a:p>
            <a:pPr>
              <a:spcBef>
                <a:spcPts val="0"/>
              </a:spcBef>
              <a:defRPr/>
            </a:pPr>
            <a:br>
              <a:rPr lang="en-SG" sz="3200" dirty="0">
                <a:latin typeface="+mj-lt"/>
              </a:rPr>
            </a:br>
            <a:br>
              <a:rPr lang="en-SG" sz="3200" dirty="0">
                <a:latin typeface="+mj-lt"/>
              </a:rPr>
            </a:br>
            <a:br>
              <a:rPr lang="en-SG" sz="3200" dirty="0">
                <a:latin typeface="+mj-lt"/>
              </a:rPr>
            </a:br>
            <a:br>
              <a:rPr lang="en-SG" sz="3200" dirty="0">
                <a:latin typeface="+mj-lt"/>
              </a:rPr>
            </a:br>
            <a:r>
              <a:rPr lang="en-SG" sz="3200" dirty="0">
                <a:latin typeface="+mj-lt"/>
              </a:rPr>
              <a:t>Seamless Integration with Sage 300</a:t>
            </a:r>
            <a:br>
              <a:rPr lang="en-SG" sz="3200" dirty="0">
                <a:latin typeface="+mj-lt"/>
              </a:rPr>
            </a:br>
            <a:r>
              <a:rPr lang="en-SG" sz="3200" dirty="0">
                <a:latin typeface="+mj-lt"/>
              </a:rPr>
              <a:t> </a:t>
            </a:r>
            <a:br>
              <a:rPr lang="en-SG" sz="3200" b="0" i="0" u="none" strike="noStrike" dirty="0">
                <a:effectLst/>
                <a:latin typeface="+mj-lt"/>
              </a:rPr>
            </a:br>
            <a:br>
              <a:rPr lang="en-SG" sz="3200" dirty="0">
                <a:latin typeface="+mj-lt"/>
              </a:rPr>
            </a:br>
            <a:r>
              <a:rPr lang="en-SG" sz="3200" dirty="0">
                <a:latin typeface="+mj-lt"/>
              </a:rPr>
              <a:t> </a:t>
            </a:r>
            <a:br>
              <a:rPr lang="en-SG" sz="3200" dirty="0">
                <a:latin typeface="+mj-lt"/>
              </a:rPr>
            </a:br>
            <a:br>
              <a:rPr lang="en-SG" sz="3200" dirty="0">
                <a:latin typeface="+mj-lt"/>
              </a:rPr>
            </a:br>
            <a:endParaRPr lang="en-SG" sz="3200" dirty="0">
              <a:latin typeface="+mj-lt"/>
            </a:endParaRPr>
          </a:p>
        </p:txBody>
      </p:sp>
      <p:sp>
        <p:nvSpPr>
          <p:cNvPr id="12" name="Slide Number Placeholder 3">
            <a:extLst>
              <a:ext uri="{FF2B5EF4-FFF2-40B4-BE49-F238E27FC236}">
                <a16:creationId xmlns:a16="http://schemas.microsoft.com/office/drawing/2014/main" id="{59ADAB62-079E-521D-C8AE-A76977D1F058}"/>
              </a:ext>
            </a:extLst>
          </p:cNvPr>
          <p:cNvSpPr>
            <a:spLocks noGrp="1"/>
          </p:cNvSpPr>
          <p:nvPr>
            <p:ph type="sldNum" sz="quarter" idx="12"/>
          </p:nvPr>
        </p:nvSpPr>
        <p:spPr>
          <a:xfrm>
            <a:off x="11033125" y="6363843"/>
            <a:ext cx="832612" cy="365125"/>
          </a:xfrm>
        </p:spPr>
        <p:txBody>
          <a:bodyPr/>
          <a:lstStyle/>
          <a:p>
            <a:pPr>
              <a:spcAft>
                <a:spcPts val="600"/>
              </a:spcAft>
            </a:pPr>
            <a:fld id="{DDDA56C9-FFF5-440C-9E53-983278DE2F3E}" type="slidenum">
              <a:rPr lang="en-GB" smtClean="0"/>
              <a:pPr>
                <a:spcAft>
                  <a:spcPts val="600"/>
                </a:spcAft>
              </a:pPr>
              <a:t>41</a:t>
            </a:fld>
            <a:endParaRPr lang="en-GB"/>
          </a:p>
        </p:txBody>
      </p:sp>
      <p:pic>
        <p:nvPicPr>
          <p:cNvPr id="5" name="Picture 4" descr="A screenshot of a computer&#10;&#10;AI-generated content may be incorrect.">
            <a:extLst>
              <a:ext uri="{FF2B5EF4-FFF2-40B4-BE49-F238E27FC236}">
                <a16:creationId xmlns:a16="http://schemas.microsoft.com/office/drawing/2014/main" id="{B5621D75-C615-C77E-9969-21E94DDFFFC2}"/>
              </a:ext>
            </a:extLst>
          </p:cNvPr>
          <p:cNvPicPr>
            <a:picLocks noChangeAspect="1"/>
          </p:cNvPicPr>
          <p:nvPr/>
        </p:nvPicPr>
        <p:blipFill>
          <a:blip r:embed="rId3"/>
          <a:stretch>
            <a:fillRect/>
          </a:stretch>
        </p:blipFill>
        <p:spPr>
          <a:xfrm>
            <a:off x="472440" y="918572"/>
            <a:ext cx="10953996" cy="5093608"/>
          </a:xfrm>
          <a:prstGeom prst="rect">
            <a:avLst/>
          </a:prstGeom>
        </p:spPr>
      </p:pic>
      <p:sp>
        <p:nvSpPr>
          <p:cNvPr id="2" name="TextBox 1">
            <a:extLst>
              <a:ext uri="{FF2B5EF4-FFF2-40B4-BE49-F238E27FC236}">
                <a16:creationId xmlns:a16="http://schemas.microsoft.com/office/drawing/2014/main" id="{D1DBDBAA-4EEC-A877-75D7-3AA255694967}"/>
              </a:ext>
            </a:extLst>
          </p:cNvPr>
          <p:cNvSpPr txBox="1"/>
          <p:nvPr/>
        </p:nvSpPr>
        <p:spPr>
          <a:xfrm>
            <a:off x="6933298" y="1992914"/>
            <a:ext cx="3786954" cy="462904"/>
          </a:xfrm>
          <a:prstGeom prst="rect">
            <a:avLst/>
          </a:prstGeom>
          <a:noFill/>
        </p:spPr>
        <p:txBody>
          <a:bodyPr wrap="square" lIns="0" tIns="0" rIns="0" bIns="0" rtlCol="0">
            <a:noAutofit/>
          </a:bodyPr>
          <a:lstStyle/>
          <a:p>
            <a:pPr algn="l"/>
            <a:r>
              <a:rPr lang="en-US" sz="1600" dirty="0">
                <a:solidFill>
                  <a:srgbClr val="FF0000"/>
                </a:solidFill>
                <a:latin typeface="Sage Text" panose="02010503040201060103" pitchFamily="2" charset="77"/>
              </a:rPr>
              <a:t>Exchange rate can be specified and displayed</a:t>
            </a:r>
            <a:endParaRPr lang="en-SG" sz="1600" b="0" i="0" dirty="0" err="1">
              <a:solidFill>
                <a:srgbClr val="FF0000"/>
              </a:solidFill>
              <a:latin typeface="Sage Text" panose="02010503040201060103" pitchFamily="2" charset="77"/>
            </a:endParaRPr>
          </a:p>
        </p:txBody>
      </p:sp>
      <p:cxnSp>
        <p:nvCxnSpPr>
          <p:cNvPr id="6" name="Straight Arrow Connector 5">
            <a:extLst>
              <a:ext uri="{FF2B5EF4-FFF2-40B4-BE49-F238E27FC236}">
                <a16:creationId xmlns:a16="http://schemas.microsoft.com/office/drawing/2014/main" id="{C6DCE96E-2968-09B4-FA68-1A10D82C5743}"/>
              </a:ext>
            </a:extLst>
          </p:cNvPr>
          <p:cNvCxnSpPr/>
          <p:nvPr/>
        </p:nvCxnSpPr>
        <p:spPr>
          <a:xfrm flipH="1" flipV="1">
            <a:off x="8508274" y="2264229"/>
            <a:ext cx="226423" cy="452845"/>
          </a:xfrm>
          <a:prstGeom prst="straightConnector1">
            <a:avLst/>
          </a:prstGeom>
          <a:ln w="38100" cap="rnd">
            <a:solidFill>
              <a:schemeClr val="tx2"/>
            </a:solidFill>
            <a:round/>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21803"/>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5492-D626-BFAA-E1D0-194867738887}"/>
              </a:ext>
            </a:extLst>
          </p:cNvPr>
          <p:cNvSpPr>
            <a:spLocks noGrp="1"/>
          </p:cNvSpPr>
          <p:nvPr>
            <p:ph type="title"/>
          </p:nvPr>
        </p:nvSpPr>
        <p:spPr>
          <a:xfrm>
            <a:off x="411479" y="301485"/>
            <a:ext cx="11284131" cy="786779"/>
          </a:xfrm>
        </p:spPr>
        <p:txBody>
          <a:bodyPr/>
          <a:lstStyle/>
          <a:p>
            <a:r>
              <a:rPr lang="en-SG" sz="3200" b="1" dirty="0">
                <a:effectLst/>
                <a:latin typeface="+mj-lt"/>
                <a:ea typeface="DengXian" panose="02010600030101010101" pitchFamily="2" charset="-122"/>
                <a:cs typeface="Times New Roman" panose="02020603050405020304" pitchFamily="18" charset="0"/>
              </a:rPr>
              <a:t>Unlock Growth &amp; Efficiency with Norming’s Smart T&amp;E Solution</a:t>
            </a:r>
            <a:endParaRPr lang="en-SG" sz="3200" dirty="0">
              <a:latin typeface="+mj-lt"/>
            </a:endParaRPr>
          </a:p>
        </p:txBody>
      </p:sp>
      <p:sp>
        <p:nvSpPr>
          <p:cNvPr id="3" name="Slide Number Placeholder 2">
            <a:extLst>
              <a:ext uri="{FF2B5EF4-FFF2-40B4-BE49-F238E27FC236}">
                <a16:creationId xmlns:a16="http://schemas.microsoft.com/office/drawing/2014/main" id="{C468B915-7D87-CD74-A97F-478BF3013F8F}"/>
              </a:ext>
            </a:extLst>
          </p:cNvPr>
          <p:cNvSpPr>
            <a:spLocks noGrp="1"/>
          </p:cNvSpPr>
          <p:nvPr>
            <p:ph type="sldNum" sz="quarter" idx="10"/>
          </p:nvPr>
        </p:nvSpPr>
        <p:spPr/>
        <p:txBody>
          <a:bodyPr/>
          <a:lstStyle/>
          <a:p>
            <a:r>
              <a:rPr lang="en-US"/>
              <a:t>Page </a:t>
            </a:r>
            <a:fld id="{888928BD-9DD5-4B49-B597-3FD2BD4272DD}" type="slidenum">
              <a:rPr smtClean="0"/>
              <a:pPr/>
              <a:t>42</a:t>
            </a:fld>
            <a:endParaRPr/>
          </a:p>
        </p:txBody>
      </p:sp>
      <p:sp>
        <p:nvSpPr>
          <p:cNvPr id="5" name="Text Placeholder 4">
            <a:extLst>
              <a:ext uri="{FF2B5EF4-FFF2-40B4-BE49-F238E27FC236}">
                <a16:creationId xmlns:a16="http://schemas.microsoft.com/office/drawing/2014/main" id="{947A9C28-47D5-1799-C124-A600C6F70F0B}"/>
              </a:ext>
            </a:extLst>
          </p:cNvPr>
          <p:cNvSpPr>
            <a:spLocks noGrp="1"/>
          </p:cNvSpPr>
          <p:nvPr>
            <p:ph type="body" sz="quarter" idx="11"/>
          </p:nvPr>
        </p:nvSpPr>
        <p:spPr>
          <a:xfrm>
            <a:off x="480832" y="2012676"/>
            <a:ext cx="4553643" cy="3449928"/>
          </a:xfrm>
        </p:spPr>
        <p:txBody>
          <a:bodyPr/>
          <a:lstStyle/>
          <a:p>
            <a:pPr>
              <a:lnSpc>
                <a:spcPct val="115000"/>
              </a:lnSpc>
              <a:spcAft>
                <a:spcPts val="800"/>
              </a:spcAft>
              <a:buNone/>
            </a:pPr>
            <a:r>
              <a:rPr lang="en-SG" sz="1600" b="1" kern="100">
                <a:effectLst/>
                <a:latin typeface="+mn-lt"/>
                <a:ea typeface="DengXian" panose="02010600030101010101" pitchFamily="2" charset="-122"/>
                <a:cs typeface="Segoe UI Emoji" panose="020B0502040204020203" pitchFamily="34" charset="0"/>
              </a:rPr>
              <a:t>🚧</a:t>
            </a:r>
            <a:r>
              <a:rPr lang="en-SG" sz="1600" b="1" kern="100">
                <a:effectLst/>
                <a:latin typeface="+mn-lt"/>
                <a:ea typeface="DengXian" panose="02010600030101010101" pitchFamily="2" charset="-122"/>
                <a:cs typeface="Times New Roman" panose="02020603050405020304" pitchFamily="18" charset="0"/>
              </a:rPr>
              <a:t> Challenges in Travel &amp; Expense Management</a:t>
            </a:r>
          </a:p>
          <a:p>
            <a:pPr>
              <a:lnSpc>
                <a:spcPct val="115000"/>
              </a:lnSpc>
              <a:spcAft>
                <a:spcPts val="800"/>
              </a:spcAft>
              <a:buNone/>
            </a:pPr>
            <a:r>
              <a:rPr lang="en-SG" sz="1600" kern="100">
                <a:effectLst/>
                <a:latin typeface="+mn-lt"/>
                <a:ea typeface="DengXian" panose="02010600030101010101" pitchFamily="2" charset="-122"/>
                <a:cs typeface="Segoe UI Emoji" panose="020B0502040204020203" pitchFamily="34" charset="0"/>
              </a:rPr>
              <a:t>❌</a:t>
            </a:r>
            <a:r>
              <a:rPr lang="en-SG" sz="1600" kern="100">
                <a:effectLst/>
                <a:latin typeface="+mn-lt"/>
                <a:ea typeface="DengXian" panose="02010600030101010101" pitchFamily="2" charset="-122"/>
                <a:cs typeface="Times New Roman" panose="02020603050405020304" pitchFamily="18" charset="0"/>
              </a:rPr>
              <a:t> </a:t>
            </a:r>
            <a:r>
              <a:rPr lang="en-SG" sz="1600" b="1" kern="100">
                <a:effectLst/>
                <a:latin typeface="+mn-lt"/>
                <a:ea typeface="DengXian" panose="02010600030101010101" pitchFamily="2" charset="-122"/>
                <a:cs typeface="Times New Roman" panose="02020603050405020304" pitchFamily="18" charset="0"/>
              </a:rPr>
              <a:t>Process Delays</a:t>
            </a:r>
            <a:r>
              <a:rPr lang="en-SG" sz="1600" kern="100">
                <a:effectLst/>
                <a:latin typeface="+mn-lt"/>
                <a:ea typeface="DengXian" panose="02010600030101010101" pitchFamily="2" charset="-122"/>
                <a:cs typeface="Times New Roman" panose="02020603050405020304" pitchFamily="18" charset="0"/>
              </a:rPr>
              <a:t> → Causes inefficiencies and frustration.</a:t>
            </a:r>
            <a:br>
              <a:rPr lang="en-SG" sz="1600" kern="100">
                <a:effectLst/>
                <a:latin typeface="+mn-lt"/>
                <a:ea typeface="DengXian" panose="02010600030101010101" pitchFamily="2" charset="-122"/>
                <a:cs typeface="Times New Roman" panose="02020603050405020304" pitchFamily="18" charset="0"/>
              </a:rPr>
            </a:br>
            <a:r>
              <a:rPr lang="en-SG" sz="1600" kern="100">
                <a:effectLst/>
                <a:latin typeface="+mn-lt"/>
                <a:ea typeface="DengXian" panose="02010600030101010101" pitchFamily="2" charset="-122"/>
                <a:cs typeface="Segoe UI Emoji" panose="020B0502040204020203" pitchFamily="34" charset="0"/>
              </a:rPr>
              <a:t>❌</a:t>
            </a:r>
            <a:r>
              <a:rPr lang="en-SG" sz="1600" kern="100">
                <a:effectLst/>
                <a:latin typeface="+mn-lt"/>
                <a:ea typeface="DengXian" panose="02010600030101010101" pitchFamily="2" charset="-122"/>
                <a:cs typeface="Times New Roman" panose="02020603050405020304" pitchFamily="18" charset="0"/>
              </a:rPr>
              <a:t> </a:t>
            </a:r>
            <a:r>
              <a:rPr lang="en-SG" sz="1600" b="1" kern="100">
                <a:effectLst/>
                <a:latin typeface="+mn-lt"/>
                <a:ea typeface="DengXian" panose="02010600030101010101" pitchFamily="2" charset="-122"/>
                <a:cs typeface="Times New Roman" panose="02020603050405020304" pitchFamily="18" charset="0"/>
              </a:rPr>
              <a:t>Approval Bottlenecks</a:t>
            </a:r>
            <a:r>
              <a:rPr lang="en-SG" sz="1600" kern="100">
                <a:effectLst/>
                <a:latin typeface="+mn-lt"/>
                <a:ea typeface="DengXian" panose="02010600030101010101" pitchFamily="2" charset="-122"/>
                <a:cs typeface="Times New Roman" panose="02020603050405020304" pitchFamily="18" charset="0"/>
              </a:rPr>
              <a:t> → Slows down business operations.</a:t>
            </a:r>
            <a:br>
              <a:rPr lang="en-SG" sz="1600" kern="100">
                <a:effectLst/>
                <a:latin typeface="+mn-lt"/>
                <a:ea typeface="DengXian" panose="02010600030101010101" pitchFamily="2" charset="-122"/>
                <a:cs typeface="Times New Roman" panose="02020603050405020304" pitchFamily="18" charset="0"/>
              </a:rPr>
            </a:br>
            <a:r>
              <a:rPr lang="en-SG" sz="1600" kern="100">
                <a:effectLst/>
                <a:latin typeface="+mn-lt"/>
                <a:ea typeface="DengXian" panose="02010600030101010101" pitchFamily="2" charset="-122"/>
                <a:cs typeface="Segoe UI Emoji" panose="020B0502040204020203" pitchFamily="34" charset="0"/>
              </a:rPr>
              <a:t>❌</a:t>
            </a:r>
            <a:r>
              <a:rPr lang="en-SG" sz="1600" kern="100">
                <a:effectLst/>
                <a:latin typeface="+mn-lt"/>
                <a:ea typeface="DengXian" panose="02010600030101010101" pitchFamily="2" charset="-122"/>
                <a:cs typeface="Times New Roman" panose="02020603050405020304" pitchFamily="18" charset="0"/>
              </a:rPr>
              <a:t> </a:t>
            </a:r>
            <a:r>
              <a:rPr lang="en-SG" sz="1600" b="1" kern="100">
                <a:effectLst/>
                <a:latin typeface="+mn-lt"/>
                <a:ea typeface="DengXian" panose="02010600030101010101" pitchFamily="2" charset="-122"/>
                <a:cs typeface="Times New Roman" panose="02020603050405020304" pitchFamily="18" charset="0"/>
              </a:rPr>
              <a:t>Lack of Budget Control</a:t>
            </a:r>
            <a:r>
              <a:rPr lang="en-SG" sz="1600" kern="100">
                <a:effectLst/>
                <a:latin typeface="+mn-lt"/>
                <a:ea typeface="DengXian" panose="02010600030101010101" pitchFamily="2" charset="-122"/>
                <a:cs typeface="Times New Roman" panose="02020603050405020304" pitchFamily="18" charset="0"/>
              </a:rPr>
              <a:t> → Leads to overspending and compliance risks.</a:t>
            </a:r>
            <a:br>
              <a:rPr lang="en-SG" sz="1600" kern="100">
                <a:effectLst/>
                <a:latin typeface="+mn-lt"/>
                <a:ea typeface="DengXian" panose="02010600030101010101" pitchFamily="2" charset="-122"/>
                <a:cs typeface="Times New Roman" panose="02020603050405020304" pitchFamily="18" charset="0"/>
              </a:rPr>
            </a:br>
            <a:r>
              <a:rPr lang="en-SG" sz="1600" kern="100">
                <a:effectLst/>
                <a:latin typeface="+mn-lt"/>
                <a:ea typeface="DengXian" panose="02010600030101010101" pitchFamily="2" charset="-122"/>
                <a:cs typeface="Segoe UI Emoji" panose="020B0502040204020203" pitchFamily="34" charset="0"/>
              </a:rPr>
              <a:t>❌</a:t>
            </a:r>
            <a:r>
              <a:rPr lang="en-SG" sz="1600" kern="100">
                <a:effectLst/>
                <a:latin typeface="+mn-lt"/>
                <a:ea typeface="DengXian" panose="02010600030101010101" pitchFamily="2" charset="-122"/>
                <a:cs typeface="Times New Roman" panose="02020603050405020304" pitchFamily="18" charset="0"/>
              </a:rPr>
              <a:t> </a:t>
            </a:r>
            <a:r>
              <a:rPr lang="en-SG" sz="1600" b="1" kern="100">
                <a:effectLst/>
                <a:latin typeface="+mn-lt"/>
                <a:ea typeface="DengXian" panose="02010600030101010101" pitchFamily="2" charset="-122"/>
                <a:cs typeface="Times New Roman" panose="02020603050405020304" pitchFamily="18" charset="0"/>
              </a:rPr>
              <a:t>Limited Visibility</a:t>
            </a:r>
            <a:r>
              <a:rPr lang="en-SG" sz="1600" kern="100">
                <a:effectLst/>
                <a:latin typeface="+mn-lt"/>
                <a:ea typeface="DengXian" panose="02010600030101010101" pitchFamily="2" charset="-122"/>
                <a:cs typeface="Times New Roman" panose="02020603050405020304" pitchFamily="18" charset="0"/>
              </a:rPr>
              <a:t> → No real-time tracking or reporting.</a:t>
            </a:r>
            <a:br>
              <a:rPr lang="en-SG" sz="1600" kern="100">
                <a:effectLst/>
                <a:latin typeface="+mn-lt"/>
                <a:ea typeface="DengXian" panose="02010600030101010101" pitchFamily="2" charset="-122"/>
                <a:cs typeface="Times New Roman" panose="02020603050405020304" pitchFamily="18" charset="0"/>
              </a:rPr>
            </a:br>
            <a:r>
              <a:rPr lang="en-SG" sz="1600" kern="100">
                <a:effectLst/>
                <a:latin typeface="+mn-lt"/>
                <a:ea typeface="DengXian" panose="02010600030101010101" pitchFamily="2" charset="-122"/>
                <a:cs typeface="Segoe UI Emoji" panose="020B0502040204020203" pitchFamily="34" charset="0"/>
              </a:rPr>
              <a:t>❌</a:t>
            </a:r>
            <a:r>
              <a:rPr lang="en-SG" sz="1600" kern="100">
                <a:effectLst/>
                <a:latin typeface="+mn-lt"/>
                <a:ea typeface="DengXian" panose="02010600030101010101" pitchFamily="2" charset="-122"/>
                <a:cs typeface="Times New Roman" panose="02020603050405020304" pitchFamily="18" charset="0"/>
              </a:rPr>
              <a:t> </a:t>
            </a:r>
            <a:r>
              <a:rPr lang="en-SG" sz="1600" b="1" kern="100">
                <a:effectLst/>
                <a:latin typeface="+mn-lt"/>
                <a:ea typeface="DengXian" panose="02010600030101010101" pitchFamily="2" charset="-122"/>
                <a:cs typeface="Times New Roman" panose="02020603050405020304" pitchFamily="18" charset="0"/>
              </a:rPr>
              <a:t>Policy Compliance Issues</a:t>
            </a:r>
            <a:r>
              <a:rPr lang="en-SG" sz="1600" kern="100">
                <a:effectLst/>
                <a:latin typeface="+mn-lt"/>
                <a:ea typeface="DengXian" panose="02010600030101010101" pitchFamily="2" charset="-122"/>
                <a:cs typeface="Times New Roman" panose="02020603050405020304" pitchFamily="18" charset="0"/>
              </a:rPr>
              <a:t> → Risk of errors and non-compliant claims.</a:t>
            </a:r>
          </a:p>
          <a:p>
            <a:endParaRPr lang="en-SG" sz="1600">
              <a:latin typeface="+mn-lt"/>
            </a:endParaRPr>
          </a:p>
        </p:txBody>
      </p:sp>
      <p:sp>
        <p:nvSpPr>
          <p:cNvPr id="8" name="TextBox 7">
            <a:extLst>
              <a:ext uri="{FF2B5EF4-FFF2-40B4-BE49-F238E27FC236}">
                <a16:creationId xmlns:a16="http://schemas.microsoft.com/office/drawing/2014/main" id="{FCC1A67C-6D73-4B8B-8F64-F8CF131A4F1D}"/>
              </a:ext>
            </a:extLst>
          </p:cNvPr>
          <p:cNvSpPr txBox="1"/>
          <p:nvPr/>
        </p:nvSpPr>
        <p:spPr>
          <a:xfrm>
            <a:off x="5919991" y="2012676"/>
            <a:ext cx="5945746" cy="3449928"/>
          </a:xfrm>
          <a:prstGeom prst="rect">
            <a:avLst/>
          </a:prstGeom>
          <a:noFill/>
        </p:spPr>
        <p:txBody>
          <a:bodyPr wrap="square" lIns="0" tIns="0" rIns="0" bIns="0" rtlCol="0">
            <a:noAutofit/>
          </a:bodyPr>
          <a:lstStyle/>
          <a:p>
            <a:pPr>
              <a:lnSpc>
                <a:spcPct val="115000"/>
              </a:lnSpc>
              <a:spcAft>
                <a:spcPts val="800"/>
              </a:spcAft>
              <a:buNone/>
            </a:pPr>
            <a:r>
              <a:rPr lang="en-SG" sz="1600" b="1" kern="100">
                <a:effectLst/>
                <a:ea typeface="DengXian" panose="02010600030101010101" pitchFamily="2" charset="-122"/>
                <a:cs typeface="Segoe UI Emoji" panose="020B0502040204020203" pitchFamily="34" charset="0"/>
              </a:rPr>
              <a:t>✅</a:t>
            </a:r>
            <a:r>
              <a:rPr lang="en-SG" sz="1600" b="1" kern="100">
                <a:effectLst/>
                <a:ea typeface="DengXian" panose="02010600030101010101" pitchFamily="2" charset="-122"/>
                <a:cs typeface="Times New Roman" panose="02020603050405020304" pitchFamily="18" charset="0"/>
              </a:rPr>
              <a:t> How Norming Solves These Challenges</a:t>
            </a:r>
            <a:endParaRPr lang="en-SG" sz="1600" kern="100">
              <a:effectLst/>
              <a:ea typeface="DengXian" panose="02010600030101010101" pitchFamily="2" charset="-122"/>
              <a:cs typeface="Times New Roman" panose="02020603050405020304" pitchFamily="18" charset="0"/>
            </a:endParaRPr>
          </a:p>
          <a:p>
            <a:pPr>
              <a:lnSpc>
                <a:spcPct val="115000"/>
              </a:lnSpc>
              <a:spcAft>
                <a:spcPts val="800"/>
              </a:spcAft>
            </a:pPr>
            <a:r>
              <a:rPr lang="en-SG" sz="1600" kern="100">
                <a:effectLst/>
                <a:ea typeface="DengXian" panose="02010600030101010101" pitchFamily="2" charset="-122"/>
                <a:cs typeface="Segoe UI Symbol" panose="020B0502040204020203" pitchFamily="34" charset="0"/>
              </a:rPr>
              <a:t>✔</a:t>
            </a:r>
            <a:r>
              <a:rPr lang="en-SG" sz="1600" kern="100">
                <a:effectLst/>
                <a:ea typeface="DengXian" panose="02010600030101010101" pitchFamily="2" charset="-122"/>
                <a:cs typeface="Times New Roman" panose="02020603050405020304" pitchFamily="18" charset="0"/>
              </a:rPr>
              <a:t> </a:t>
            </a:r>
            <a:r>
              <a:rPr lang="en-SG" sz="1600" b="1" kern="100">
                <a:effectLst/>
                <a:ea typeface="DengXian" panose="02010600030101010101" pitchFamily="2" charset="-122"/>
                <a:cs typeface="Times New Roman" panose="02020603050405020304" pitchFamily="18" charset="0"/>
              </a:rPr>
              <a:t>Automated Web &amp; Mobile Workflows</a:t>
            </a:r>
            <a:r>
              <a:rPr lang="en-SG" sz="1600" kern="100">
                <a:effectLst/>
                <a:ea typeface="DengXian" panose="02010600030101010101" pitchFamily="2" charset="-122"/>
                <a:cs typeface="Times New Roman" panose="02020603050405020304" pitchFamily="18" charset="0"/>
              </a:rPr>
              <a:t> – Speeds up approvals and reduces delays.</a:t>
            </a:r>
            <a:br>
              <a:rPr lang="en-SG" sz="1600" kern="100">
                <a:effectLst/>
                <a:ea typeface="DengXian" panose="02010600030101010101" pitchFamily="2" charset="-122"/>
                <a:cs typeface="Times New Roman" panose="02020603050405020304" pitchFamily="18" charset="0"/>
              </a:rPr>
            </a:br>
            <a:r>
              <a:rPr lang="en-SG" sz="1600" kern="100">
                <a:effectLst/>
                <a:ea typeface="DengXian" panose="02010600030101010101" pitchFamily="2" charset="-122"/>
                <a:cs typeface="Segoe UI Symbol" panose="020B0502040204020203" pitchFamily="34" charset="0"/>
              </a:rPr>
              <a:t>✔</a:t>
            </a:r>
            <a:r>
              <a:rPr lang="en-SG" sz="1600" kern="100">
                <a:effectLst/>
                <a:ea typeface="DengXian" panose="02010600030101010101" pitchFamily="2" charset="-122"/>
                <a:cs typeface="Times New Roman" panose="02020603050405020304" pitchFamily="18" charset="0"/>
              </a:rPr>
              <a:t> </a:t>
            </a:r>
            <a:r>
              <a:rPr lang="en-SG" sz="1600" b="1" kern="100">
                <a:effectLst/>
                <a:ea typeface="DengXian" panose="02010600030101010101" pitchFamily="2" charset="-122"/>
                <a:cs typeface="Times New Roman" panose="02020603050405020304" pitchFamily="18" charset="0"/>
              </a:rPr>
              <a:t>Configurable Approval Paths</a:t>
            </a:r>
            <a:r>
              <a:rPr lang="en-SG" sz="1600" kern="100">
                <a:effectLst/>
                <a:ea typeface="DengXian" panose="02010600030101010101" pitchFamily="2" charset="-122"/>
                <a:cs typeface="Times New Roman" panose="02020603050405020304" pitchFamily="18" charset="0"/>
              </a:rPr>
              <a:t> – Multi-level approval with mobile &amp; delegated options.</a:t>
            </a:r>
            <a:br>
              <a:rPr lang="en-SG" sz="1600" kern="100">
                <a:effectLst/>
                <a:ea typeface="DengXian" panose="02010600030101010101" pitchFamily="2" charset="-122"/>
                <a:cs typeface="Times New Roman" panose="02020603050405020304" pitchFamily="18" charset="0"/>
              </a:rPr>
            </a:br>
            <a:r>
              <a:rPr lang="en-SG" sz="1600" kern="100">
                <a:effectLst/>
                <a:ea typeface="DengXian" panose="02010600030101010101" pitchFamily="2" charset="-122"/>
                <a:cs typeface="Segoe UI Symbol" panose="020B0502040204020203" pitchFamily="34" charset="0"/>
              </a:rPr>
              <a:t>✔</a:t>
            </a:r>
            <a:r>
              <a:rPr lang="en-SG" sz="1600" kern="100">
                <a:effectLst/>
                <a:ea typeface="DengXian" panose="02010600030101010101" pitchFamily="2" charset="-122"/>
                <a:cs typeface="Times New Roman" panose="02020603050405020304" pitchFamily="18" charset="0"/>
              </a:rPr>
              <a:t> </a:t>
            </a:r>
            <a:r>
              <a:rPr lang="en-SG" sz="1600" b="1" kern="100">
                <a:effectLst/>
                <a:ea typeface="DengXian" panose="02010600030101010101" pitchFamily="2" charset="-122"/>
                <a:cs typeface="Times New Roman" panose="02020603050405020304" pitchFamily="18" charset="0"/>
              </a:rPr>
              <a:t>Real-Time Budget Tracking</a:t>
            </a:r>
            <a:r>
              <a:rPr lang="en-SG" sz="1600" kern="100">
                <a:effectLst/>
                <a:ea typeface="DengXian" panose="02010600030101010101" pitchFamily="2" charset="-122"/>
                <a:cs typeface="Times New Roman" panose="02020603050405020304" pitchFamily="18" charset="0"/>
              </a:rPr>
              <a:t> – Ensures financial control and prevents overspending.</a:t>
            </a:r>
            <a:br>
              <a:rPr lang="en-SG" sz="1600" kern="100">
                <a:effectLst/>
                <a:ea typeface="DengXian" panose="02010600030101010101" pitchFamily="2" charset="-122"/>
                <a:cs typeface="Times New Roman" panose="02020603050405020304" pitchFamily="18" charset="0"/>
              </a:rPr>
            </a:br>
            <a:r>
              <a:rPr lang="en-SG" sz="1600" kern="100">
                <a:effectLst/>
                <a:ea typeface="DengXian" panose="02010600030101010101" pitchFamily="2" charset="-122"/>
                <a:cs typeface="Segoe UI Symbol" panose="020B0502040204020203" pitchFamily="34" charset="0"/>
              </a:rPr>
              <a:t>✔</a:t>
            </a:r>
            <a:r>
              <a:rPr lang="en-SG" sz="1600" kern="100">
                <a:effectLst/>
                <a:ea typeface="DengXian" panose="02010600030101010101" pitchFamily="2" charset="-122"/>
                <a:cs typeface="Times New Roman" panose="02020603050405020304" pitchFamily="18" charset="0"/>
              </a:rPr>
              <a:t> </a:t>
            </a:r>
            <a:r>
              <a:rPr lang="en-SG" sz="1600" b="1" kern="100">
                <a:effectLst/>
                <a:ea typeface="DengXian" panose="02010600030101010101" pitchFamily="2" charset="-122"/>
                <a:cs typeface="Times New Roman" panose="02020603050405020304" pitchFamily="18" charset="0"/>
              </a:rPr>
              <a:t>Traceable Approval Status</a:t>
            </a:r>
            <a:r>
              <a:rPr lang="en-SG" sz="1600" kern="100">
                <a:effectLst/>
                <a:ea typeface="DengXian" panose="02010600030101010101" pitchFamily="2" charset="-122"/>
                <a:cs typeface="Times New Roman" panose="02020603050405020304" pitchFamily="18" charset="0"/>
              </a:rPr>
              <a:t> – Enhances visibility across departments.</a:t>
            </a:r>
            <a:br>
              <a:rPr lang="en-SG" sz="1600" kern="100">
                <a:effectLst/>
                <a:ea typeface="DengXian" panose="02010600030101010101" pitchFamily="2" charset="-122"/>
                <a:cs typeface="Times New Roman" panose="02020603050405020304" pitchFamily="18" charset="0"/>
              </a:rPr>
            </a:br>
            <a:r>
              <a:rPr lang="en-SG" sz="1600" kern="100">
                <a:effectLst/>
                <a:ea typeface="DengXian" panose="02010600030101010101" pitchFamily="2" charset="-122"/>
                <a:cs typeface="Segoe UI Symbol" panose="020B0502040204020203" pitchFamily="34" charset="0"/>
              </a:rPr>
              <a:t>✔</a:t>
            </a:r>
            <a:r>
              <a:rPr lang="en-SG" sz="1600" kern="100">
                <a:effectLst/>
                <a:ea typeface="DengXian" panose="02010600030101010101" pitchFamily="2" charset="-122"/>
                <a:cs typeface="Times New Roman" panose="02020603050405020304" pitchFamily="18" charset="0"/>
              </a:rPr>
              <a:t> </a:t>
            </a:r>
            <a:r>
              <a:rPr lang="en-SG" sz="1600" b="1" kern="100">
                <a:effectLst/>
                <a:ea typeface="DengXian" panose="02010600030101010101" pitchFamily="2" charset="-122"/>
                <a:cs typeface="Times New Roman" panose="02020603050405020304" pitchFamily="18" charset="0"/>
              </a:rPr>
              <a:t>Built-in Policy Checks</a:t>
            </a:r>
            <a:r>
              <a:rPr lang="en-SG" sz="1600" kern="100">
                <a:effectLst/>
                <a:ea typeface="DengXian" panose="02010600030101010101" pitchFamily="2" charset="-122"/>
                <a:cs typeface="Times New Roman" panose="02020603050405020304" pitchFamily="18" charset="0"/>
              </a:rPr>
              <a:t> – Enforces compliance seamlessly.</a:t>
            </a:r>
            <a:br>
              <a:rPr lang="en-SG" sz="1600" kern="100">
                <a:effectLst/>
                <a:ea typeface="DengXian" panose="02010600030101010101" pitchFamily="2" charset="-122"/>
                <a:cs typeface="Times New Roman" panose="02020603050405020304" pitchFamily="18" charset="0"/>
              </a:rPr>
            </a:br>
            <a:r>
              <a:rPr lang="en-SG" sz="1600" kern="100">
                <a:effectLst/>
                <a:ea typeface="DengXian" panose="02010600030101010101" pitchFamily="2" charset="-122"/>
                <a:cs typeface="Segoe UI Symbol" panose="020B0502040204020203" pitchFamily="34" charset="0"/>
              </a:rPr>
              <a:t>✔</a:t>
            </a:r>
            <a:r>
              <a:rPr lang="en-SG" sz="1600" kern="100">
                <a:effectLst/>
                <a:ea typeface="DengXian" panose="02010600030101010101" pitchFamily="2" charset="-122"/>
                <a:cs typeface="Times New Roman" panose="02020603050405020304" pitchFamily="18" charset="0"/>
              </a:rPr>
              <a:t> </a:t>
            </a:r>
            <a:r>
              <a:rPr lang="en-SG" sz="1600" b="1" kern="100">
                <a:effectLst/>
                <a:ea typeface="DengXian" panose="02010600030101010101" pitchFamily="2" charset="-122"/>
                <a:cs typeface="Times New Roman" panose="02020603050405020304" pitchFamily="18" charset="0"/>
              </a:rPr>
              <a:t>Seamless Integration with Sage 300</a:t>
            </a:r>
            <a:r>
              <a:rPr lang="en-SG" sz="1600" kern="100">
                <a:effectLst/>
                <a:ea typeface="DengXian" panose="02010600030101010101" pitchFamily="2" charset="-122"/>
                <a:cs typeface="Times New Roman" panose="02020603050405020304" pitchFamily="18" charset="0"/>
              </a:rPr>
              <a:t> – Syncs expense data with finance systems for accuracy.</a:t>
            </a:r>
          </a:p>
          <a:p>
            <a:pPr algn="l"/>
            <a:endParaRPr lang="en-SG" sz="1600" b="0" i="0" dirty="0">
              <a:solidFill>
                <a:schemeClr val="tx1"/>
              </a:solidFill>
            </a:endParaRPr>
          </a:p>
        </p:txBody>
      </p:sp>
    </p:spTree>
    <p:extLst>
      <p:ext uri="{BB962C8B-B14F-4D97-AF65-F5344CB8AC3E}">
        <p14:creationId xmlns:p14="http://schemas.microsoft.com/office/powerpoint/2010/main" val="76461294"/>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C322B-ED17-9DE0-A932-306E038F44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CC0F23-8E7D-AD6D-4595-481C11C90E73}"/>
              </a:ext>
            </a:extLst>
          </p:cNvPr>
          <p:cNvSpPr>
            <a:spLocks noGrp="1"/>
          </p:cNvSpPr>
          <p:nvPr>
            <p:ph type="title"/>
          </p:nvPr>
        </p:nvSpPr>
        <p:spPr>
          <a:xfrm>
            <a:off x="411479" y="356400"/>
            <a:ext cx="7463951" cy="970123"/>
          </a:xfrm>
        </p:spPr>
        <p:txBody>
          <a:bodyPr/>
          <a:lstStyle/>
          <a:p>
            <a:r>
              <a:rPr lang="en-SG"/>
              <a:t>Product Demo</a:t>
            </a:r>
            <a:br>
              <a:rPr lang="en-SG"/>
            </a:br>
            <a:br>
              <a:rPr lang="en-SG" sz="4000">
                <a:effectLst/>
                <a:latin typeface="Aptos" panose="020B0004020202020204" pitchFamily="34" charset="0"/>
                <a:ea typeface="DengXian" panose="02010600030101010101" pitchFamily="2" charset="-122"/>
                <a:cs typeface="Times New Roman" panose="02020603050405020304" pitchFamily="18" charset="0"/>
              </a:rPr>
            </a:br>
            <a:br>
              <a:rPr lang="en-US"/>
            </a:br>
            <a:endParaRPr lang="en-US"/>
          </a:p>
        </p:txBody>
      </p:sp>
    </p:spTree>
    <p:extLst>
      <p:ext uri="{BB962C8B-B14F-4D97-AF65-F5344CB8AC3E}">
        <p14:creationId xmlns:p14="http://schemas.microsoft.com/office/powerpoint/2010/main" val="1061449777"/>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3AE5-90ED-2F30-EE13-95CE85CF854D}"/>
              </a:ext>
            </a:extLst>
          </p:cNvPr>
          <p:cNvSpPr>
            <a:spLocks noGrp="1"/>
          </p:cNvSpPr>
          <p:nvPr>
            <p:ph type="title"/>
          </p:nvPr>
        </p:nvSpPr>
        <p:spPr>
          <a:xfrm>
            <a:off x="411479" y="301486"/>
            <a:ext cx="8442745" cy="883370"/>
          </a:xfrm>
        </p:spPr>
        <p:txBody>
          <a:bodyPr/>
          <a:lstStyle/>
          <a:p>
            <a:r>
              <a:rPr lang="en-US"/>
              <a:t>Transform Your T&amp;E Today!</a:t>
            </a:r>
            <a:endParaRPr lang="en-SG"/>
          </a:p>
        </p:txBody>
      </p:sp>
      <p:sp>
        <p:nvSpPr>
          <p:cNvPr id="3" name="Slide Number Placeholder 2">
            <a:extLst>
              <a:ext uri="{FF2B5EF4-FFF2-40B4-BE49-F238E27FC236}">
                <a16:creationId xmlns:a16="http://schemas.microsoft.com/office/drawing/2014/main" id="{3374D9CA-F439-CE09-BA78-67D64016DEE8}"/>
              </a:ext>
            </a:extLst>
          </p:cNvPr>
          <p:cNvSpPr>
            <a:spLocks noGrp="1"/>
          </p:cNvSpPr>
          <p:nvPr>
            <p:ph type="sldNum" sz="quarter" idx="10"/>
          </p:nvPr>
        </p:nvSpPr>
        <p:spPr/>
        <p:txBody>
          <a:bodyPr/>
          <a:lstStyle/>
          <a:p>
            <a:r>
              <a:rPr lang="en-US"/>
              <a:t>Page </a:t>
            </a:r>
            <a:fld id="{888928BD-9DD5-4B49-B597-3FD2BD4272DD}" type="slidenum">
              <a:rPr smtClean="0"/>
              <a:pPr/>
              <a:t>44</a:t>
            </a:fld>
            <a:endParaRPr/>
          </a:p>
        </p:txBody>
      </p:sp>
      <p:sp>
        <p:nvSpPr>
          <p:cNvPr id="5" name="Text Placeholder 4">
            <a:extLst>
              <a:ext uri="{FF2B5EF4-FFF2-40B4-BE49-F238E27FC236}">
                <a16:creationId xmlns:a16="http://schemas.microsoft.com/office/drawing/2014/main" id="{6E012159-8037-F864-915F-F0941F225665}"/>
              </a:ext>
            </a:extLst>
          </p:cNvPr>
          <p:cNvSpPr>
            <a:spLocks noGrp="1"/>
          </p:cNvSpPr>
          <p:nvPr>
            <p:ph type="body" sz="quarter" idx="11"/>
          </p:nvPr>
        </p:nvSpPr>
        <p:spPr>
          <a:xfrm>
            <a:off x="411163" y="1714500"/>
            <a:ext cx="8539654" cy="3848100"/>
          </a:xfrm>
        </p:spPr>
        <p:txBody>
          <a:bodyPr/>
          <a:lstStyle/>
          <a:p>
            <a:r>
              <a:rPr lang="en-SG" b="1"/>
              <a:t>Scan the QR code:</a:t>
            </a:r>
          </a:p>
          <a:p>
            <a:r>
              <a:rPr lang="en-SG"/>
              <a:t>	Complete the survey</a:t>
            </a:r>
          </a:p>
          <a:p>
            <a:r>
              <a:rPr lang="en-SG"/>
              <a:t>	Get a copy of today’s Presentation Slide</a:t>
            </a:r>
          </a:p>
          <a:p>
            <a:r>
              <a:rPr lang="en-SG"/>
              <a:t>	Book a demo</a:t>
            </a:r>
          </a:p>
          <a:p>
            <a:r>
              <a:rPr lang="en-SG"/>
              <a:t>Contact us : </a:t>
            </a:r>
            <a:r>
              <a:rPr lang="en-SG">
                <a:hlinkClick r:id="rId2"/>
              </a:rPr>
              <a:t>contact@erpadvanceasia.com</a:t>
            </a:r>
            <a:endParaRPr lang="en-SG"/>
          </a:p>
          <a:p>
            <a:endParaRPr lang="en-SG"/>
          </a:p>
        </p:txBody>
      </p:sp>
      <p:pic>
        <p:nvPicPr>
          <p:cNvPr id="7" name="Picture 6">
            <a:extLst>
              <a:ext uri="{FF2B5EF4-FFF2-40B4-BE49-F238E27FC236}">
                <a16:creationId xmlns:a16="http://schemas.microsoft.com/office/drawing/2014/main" id="{89A7B52D-6115-4A51-E25A-26F1EF53F4DF}"/>
              </a:ext>
            </a:extLst>
          </p:cNvPr>
          <p:cNvPicPr>
            <a:picLocks noChangeAspect="1"/>
          </p:cNvPicPr>
          <p:nvPr/>
        </p:nvPicPr>
        <p:blipFill>
          <a:blip r:embed="rId3"/>
          <a:stretch>
            <a:fillRect/>
          </a:stretch>
        </p:blipFill>
        <p:spPr>
          <a:xfrm>
            <a:off x="7572240" y="1365964"/>
            <a:ext cx="3566375" cy="3566375"/>
          </a:xfrm>
          <a:prstGeom prst="rect">
            <a:avLst/>
          </a:prstGeom>
        </p:spPr>
      </p:pic>
      <p:sp>
        <p:nvSpPr>
          <p:cNvPr id="8" name="TextBox 7">
            <a:extLst>
              <a:ext uri="{FF2B5EF4-FFF2-40B4-BE49-F238E27FC236}">
                <a16:creationId xmlns:a16="http://schemas.microsoft.com/office/drawing/2014/main" id="{0CCC70AB-CA92-EE4E-B594-905EFD3F7B1E}"/>
              </a:ext>
            </a:extLst>
          </p:cNvPr>
          <p:cNvSpPr txBox="1"/>
          <p:nvPr/>
        </p:nvSpPr>
        <p:spPr>
          <a:xfrm>
            <a:off x="6518856" y="5197475"/>
            <a:ext cx="5673144" cy="365125"/>
          </a:xfrm>
          <a:prstGeom prst="rect">
            <a:avLst/>
          </a:prstGeom>
          <a:noFill/>
        </p:spPr>
        <p:txBody>
          <a:bodyPr wrap="square" lIns="0" tIns="0" rIns="0" bIns="0" rtlCol="0">
            <a:noAutofit/>
          </a:bodyPr>
          <a:lstStyle/>
          <a:p>
            <a:pPr algn="ctr"/>
            <a:r>
              <a:rPr lang="en-SG" sz="2000" b="1"/>
              <a:t>https://forms.office.com/r/jCfpCh3NfK</a:t>
            </a:r>
            <a:endParaRPr lang="en-SG" sz="1600" b="0" i="0">
              <a:solidFill>
                <a:schemeClr val="tx1"/>
              </a:solidFill>
              <a:latin typeface="Sage Text" panose="02010503040201060103" pitchFamily="2" charset="77"/>
            </a:endParaRPr>
          </a:p>
        </p:txBody>
      </p:sp>
    </p:spTree>
    <p:extLst>
      <p:ext uri="{BB962C8B-B14F-4D97-AF65-F5344CB8AC3E}">
        <p14:creationId xmlns:p14="http://schemas.microsoft.com/office/powerpoint/2010/main" val="262923278"/>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B560C-2BB9-60B6-F1A5-2DF211C095D3}"/>
              </a:ext>
            </a:extLst>
          </p:cNvPr>
          <p:cNvSpPr>
            <a:spLocks noGrp="1"/>
          </p:cNvSpPr>
          <p:nvPr>
            <p:ph type="title"/>
          </p:nvPr>
        </p:nvSpPr>
        <p:spPr>
          <a:xfrm>
            <a:off x="3922122" y="2335424"/>
            <a:ext cx="5532120" cy="594360"/>
          </a:xfrm>
        </p:spPr>
        <p:txBody>
          <a:bodyPr/>
          <a:lstStyle/>
          <a:p>
            <a:r>
              <a:rPr lang="en-US" sz="4800"/>
              <a:t>Thank You !</a:t>
            </a:r>
            <a:endParaRPr lang="en-AU" sz="4800"/>
          </a:p>
        </p:txBody>
      </p:sp>
    </p:spTree>
    <p:extLst>
      <p:ext uri="{BB962C8B-B14F-4D97-AF65-F5344CB8AC3E}">
        <p14:creationId xmlns:p14="http://schemas.microsoft.com/office/powerpoint/2010/main" val="3041337438"/>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08BB-38D7-4A7F-BC76-C2A6326C4B8E}"/>
              </a:ext>
            </a:extLst>
          </p:cNvPr>
          <p:cNvSpPr>
            <a:spLocks noGrp="1"/>
          </p:cNvSpPr>
          <p:nvPr>
            <p:ph type="title"/>
          </p:nvPr>
        </p:nvSpPr>
        <p:spPr>
          <a:xfrm>
            <a:off x="411479" y="301485"/>
            <a:ext cx="11353799" cy="808317"/>
          </a:xfrm>
        </p:spPr>
        <p:txBody>
          <a:bodyPr/>
          <a:lstStyle/>
          <a:p>
            <a:r>
              <a:rPr lang="en-SG"/>
              <a:t>Solving the problem with Norming</a:t>
            </a:r>
            <a:endParaRPr lang="en-GB"/>
          </a:p>
        </p:txBody>
      </p:sp>
      <p:sp>
        <p:nvSpPr>
          <p:cNvPr id="3" name="Slide Number Placeholder 2">
            <a:extLst>
              <a:ext uri="{FF2B5EF4-FFF2-40B4-BE49-F238E27FC236}">
                <a16:creationId xmlns:a16="http://schemas.microsoft.com/office/drawing/2014/main" id="{72B65DF9-820D-4121-BD91-BE47EB06BC9F}"/>
              </a:ext>
            </a:extLst>
          </p:cNvPr>
          <p:cNvSpPr>
            <a:spLocks noGrp="1"/>
          </p:cNvSpPr>
          <p:nvPr>
            <p:ph type="sldNum" sz="quarter" idx="10"/>
          </p:nvPr>
        </p:nvSpPr>
        <p:spPr>
          <a:xfrm>
            <a:off x="11033125" y="6363843"/>
            <a:ext cx="832612" cy="496563"/>
          </a:xfrm>
        </p:spPr>
        <p:txBody>
          <a:bodyPr/>
          <a:lstStyle/>
          <a:p>
            <a:r>
              <a:rPr lang="en-US">
                <a:latin typeface="Sage UI" panose="02010503040201060103" pitchFamily="2" charset="0"/>
              </a:rPr>
              <a:t>Page </a:t>
            </a:r>
            <a:fld id="{888928BD-9DD5-4B49-B597-3FD2BD4272DD}" type="slidenum">
              <a:rPr smtClean="0">
                <a:latin typeface="Sage UI" panose="02010503040201060103" pitchFamily="2" charset="0"/>
              </a:rPr>
              <a:pPr/>
              <a:t>5</a:t>
            </a:fld>
            <a:endParaRPr>
              <a:latin typeface="Sage UI" panose="02010503040201060103" pitchFamily="2" charset="0"/>
            </a:endParaRPr>
          </a:p>
        </p:txBody>
      </p:sp>
      <p:sp>
        <p:nvSpPr>
          <p:cNvPr id="18" name="Rectangle: Rounded Corners 17">
            <a:extLst>
              <a:ext uri="{FF2B5EF4-FFF2-40B4-BE49-F238E27FC236}">
                <a16:creationId xmlns:a16="http://schemas.microsoft.com/office/drawing/2014/main" id="{E9CDF118-C381-412E-807C-74C011A378AD}"/>
              </a:ext>
            </a:extLst>
          </p:cNvPr>
          <p:cNvSpPr/>
          <p:nvPr/>
        </p:nvSpPr>
        <p:spPr>
          <a:xfrm>
            <a:off x="1371832" y="4478821"/>
            <a:ext cx="9799123" cy="1287407"/>
          </a:xfrm>
          <a:prstGeom prst="roundRect">
            <a:avLst/>
          </a:prstGeom>
          <a:noFill/>
          <a:ln w="38100" cap="rnd">
            <a:solidFill>
              <a:schemeClr val="bg2">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a:solidFill>
                <a:schemeClr val="bg1"/>
              </a:solidFill>
              <a:latin typeface="Sage Text" panose="02010503040201060103" pitchFamily="2" charset="77"/>
            </a:endParaRPr>
          </a:p>
        </p:txBody>
      </p:sp>
      <p:sp>
        <p:nvSpPr>
          <p:cNvPr id="21" name="Rectangle: Rounded Corners 20">
            <a:extLst>
              <a:ext uri="{FF2B5EF4-FFF2-40B4-BE49-F238E27FC236}">
                <a16:creationId xmlns:a16="http://schemas.microsoft.com/office/drawing/2014/main" id="{7C48D22B-7552-4871-835B-5118DE0AE481}"/>
              </a:ext>
            </a:extLst>
          </p:cNvPr>
          <p:cNvSpPr/>
          <p:nvPr/>
        </p:nvSpPr>
        <p:spPr>
          <a:xfrm>
            <a:off x="1381124" y="1279803"/>
            <a:ext cx="9799123" cy="1246352"/>
          </a:xfrm>
          <a:prstGeom prst="roundRect">
            <a:avLst/>
          </a:prstGeom>
          <a:noFill/>
          <a:ln w="38100" cap="rnd">
            <a:solidFill>
              <a:schemeClr val="bg2">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endParaRPr lang="en-GB" sz="1200" b="1">
              <a:solidFill>
                <a:schemeClr val="bg1"/>
              </a:solidFill>
              <a:latin typeface="Sage Text" panose="02010503040201060103" pitchFamily="2" charset="77"/>
            </a:endParaRPr>
          </a:p>
        </p:txBody>
      </p:sp>
      <p:sp>
        <p:nvSpPr>
          <p:cNvPr id="23" name="Rectangle 22">
            <a:extLst>
              <a:ext uri="{FF2B5EF4-FFF2-40B4-BE49-F238E27FC236}">
                <a16:creationId xmlns:a16="http://schemas.microsoft.com/office/drawing/2014/main" id="{09D92E9B-99CB-46F8-801F-F5453B16DF0E}"/>
              </a:ext>
            </a:extLst>
          </p:cNvPr>
          <p:cNvSpPr/>
          <p:nvPr/>
        </p:nvSpPr>
        <p:spPr>
          <a:xfrm>
            <a:off x="989350" y="1129227"/>
            <a:ext cx="10117921" cy="1566408"/>
          </a:xfrm>
          <a:prstGeom prst="rect">
            <a:avLst/>
          </a:prstGeom>
          <a:noFill/>
          <a:ln w="38100" cap="rnd">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49699" marR="14626" algn="ctr" defTabSz="914126">
              <a:defRPr/>
            </a:pPr>
            <a:r>
              <a:rPr lang="en-SG" sz="2000" b="1" spc="-6">
                <a:solidFill>
                  <a:schemeClr val="tx2">
                    <a:lumMod val="75000"/>
                  </a:schemeClr>
                </a:solidFill>
              </a:rPr>
              <a:t>Automated Web/Mobile Workflows</a:t>
            </a:r>
          </a:p>
          <a:p>
            <a:pPr marL="49699" marR="14626" algn="ctr" defTabSz="914126">
              <a:defRPr/>
            </a:pPr>
            <a:endParaRPr lang="en-US" sz="2000" b="1" spc="-6">
              <a:solidFill>
                <a:schemeClr val="tx2">
                  <a:lumMod val="75000"/>
                </a:schemeClr>
              </a:solidFill>
            </a:endParaRPr>
          </a:p>
          <a:p>
            <a:pPr marL="49699" marR="14626" algn="ctr" defTabSz="914126" hangingPunct="1">
              <a:defRPr/>
            </a:pPr>
            <a:r>
              <a:rPr lang="en-SG" sz="1600" spc="-6">
                <a:solidFill>
                  <a:schemeClr val="tx1"/>
                </a:solidFill>
              </a:rPr>
              <a:t>Streamlines Purchase to Pay, travel &amp; expenses, project scheduling, and sales quotations and multi-level </a:t>
            </a:r>
          </a:p>
          <a:p>
            <a:pPr marL="49699" marR="14626" algn="ctr" defTabSz="914126" hangingPunct="1">
              <a:defRPr/>
            </a:pPr>
            <a:r>
              <a:rPr lang="en-SG" sz="1600" spc="-6">
                <a:solidFill>
                  <a:schemeClr val="tx1"/>
                </a:solidFill>
              </a:rPr>
              <a:t>approval workflows </a:t>
            </a:r>
            <a:r>
              <a:rPr lang="en-US" sz="1600" spc="-6">
                <a:solidFill>
                  <a:schemeClr val="tx1"/>
                </a:solidFill>
              </a:rPr>
              <a:t>through</a:t>
            </a:r>
            <a:r>
              <a:rPr lang="en-SG" altLang="zh-CN" sz="1600" spc="-6">
                <a:solidFill>
                  <a:schemeClr val="tx1"/>
                </a:solidFill>
              </a:rPr>
              <a:t> </a:t>
            </a:r>
            <a:r>
              <a:rPr lang="en-SG" altLang="zh-CN" sz="1600" b="1" spc="-6">
                <a:solidFill>
                  <a:schemeClr val="tx1"/>
                </a:solidFill>
              </a:rPr>
              <a:t>web portal or mobile devices</a:t>
            </a:r>
            <a:endParaRPr lang="en-US" sz="1600" b="1" spc="-6">
              <a:solidFill>
                <a:schemeClr val="tx1"/>
              </a:solidFill>
            </a:endParaRPr>
          </a:p>
        </p:txBody>
      </p:sp>
      <p:sp>
        <p:nvSpPr>
          <p:cNvPr id="36" name="Rectangle 35">
            <a:extLst>
              <a:ext uri="{FF2B5EF4-FFF2-40B4-BE49-F238E27FC236}">
                <a16:creationId xmlns:a16="http://schemas.microsoft.com/office/drawing/2014/main" id="{CEAD2792-7658-422C-8A98-A503602843D9}"/>
              </a:ext>
            </a:extLst>
          </p:cNvPr>
          <p:cNvSpPr/>
          <p:nvPr/>
        </p:nvSpPr>
        <p:spPr>
          <a:xfrm>
            <a:off x="892670" y="4363725"/>
            <a:ext cx="10190898" cy="636182"/>
          </a:xfrm>
          <a:prstGeom prst="rect">
            <a:avLst/>
          </a:prstGeom>
          <a:noFill/>
          <a:ln w="38100" cap="rnd">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49699" marR="14626" algn="ctr" defTabSz="914126">
              <a:defRPr/>
            </a:pPr>
            <a:r>
              <a:rPr lang="en-SG" sz="2000" b="1" spc="-6">
                <a:solidFill>
                  <a:schemeClr val="tx2">
                    <a:lumMod val="75000"/>
                  </a:schemeClr>
                </a:solidFill>
              </a:rPr>
              <a:t>Key Outcomes</a:t>
            </a:r>
            <a:endParaRPr lang="en-US" sz="2000" b="1" spc="-6">
              <a:solidFill>
                <a:schemeClr val="tx2">
                  <a:lumMod val="75000"/>
                </a:schemeClr>
              </a:solidFill>
            </a:endParaRPr>
          </a:p>
        </p:txBody>
      </p:sp>
      <p:sp>
        <p:nvSpPr>
          <p:cNvPr id="38" name="TextBox 37">
            <a:extLst>
              <a:ext uri="{FF2B5EF4-FFF2-40B4-BE49-F238E27FC236}">
                <a16:creationId xmlns:a16="http://schemas.microsoft.com/office/drawing/2014/main" id="{BBF42A76-6377-4B70-BFB5-CEF4576811F4}"/>
              </a:ext>
            </a:extLst>
          </p:cNvPr>
          <p:cNvSpPr txBox="1"/>
          <p:nvPr/>
        </p:nvSpPr>
        <p:spPr>
          <a:xfrm>
            <a:off x="1690583" y="4828315"/>
            <a:ext cx="1784137" cy="633290"/>
          </a:xfrm>
          <a:prstGeom prst="rect">
            <a:avLst/>
          </a:prstGeom>
          <a:noFill/>
        </p:spPr>
        <p:txBody>
          <a:bodyPr wrap="square" lIns="0" tIns="0" rIns="0" bIns="0" rtlCol="0" anchor="ctr">
            <a:noAutofit/>
          </a:bodyPr>
          <a:lstStyle/>
          <a:p>
            <a:pPr algn="ctr"/>
            <a:r>
              <a:rPr lang="en-SG" sz="1400">
                <a:cs typeface="Arial" panose="020B0604020202020204" pitchFamily="34" charset="0"/>
              </a:rPr>
              <a:t>Faster approval cycles</a:t>
            </a:r>
            <a:endParaRPr lang="en-US" sz="1400">
              <a:cs typeface="Arial" panose="020B0604020202020204" pitchFamily="34" charset="0"/>
            </a:endParaRPr>
          </a:p>
        </p:txBody>
      </p:sp>
      <p:sp>
        <p:nvSpPr>
          <p:cNvPr id="39" name="TextBox 38">
            <a:extLst>
              <a:ext uri="{FF2B5EF4-FFF2-40B4-BE49-F238E27FC236}">
                <a16:creationId xmlns:a16="http://schemas.microsoft.com/office/drawing/2014/main" id="{EFBA193E-6AB6-4847-82B8-1152378A27CD}"/>
              </a:ext>
            </a:extLst>
          </p:cNvPr>
          <p:cNvSpPr txBox="1"/>
          <p:nvPr/>
        </p:nvSpPr>
        <p:spPr>
          <a:xfrm>
            <a:off x="3766491" y="4846000"/>
            <a:ext cx="1824763" cy="615606"/>
          </a:xfrm>
          <a:prstGeom prst="rect">
            <a:avLst/>
          </a:prstGeom>
          <a:noFill/>
        </p:spPr>
        <p:txBody>
          <a:bodyPr wrap="square" lIns="0" tIns="0" rIns="0" bIns="0" rtlCol="0" anchor="ctr">
            <a:noAutofit/>
          </a:bodyPr>
          <a:lstStyle/>
          <a:p>
            <a:pPr algn="ctr"/>
            <a:r>
              <a:rPr lang="en-SG" sz="1400">
                <a:cs typeface="Arial" panose="020B0604020202020204" pitchFamily="34" charset="0"/>
              </a:rPr>
              <a:t>Compliance &amp; Security</a:t>
            </a:r>
            <a:endParaRPr lang="en-US" sz="1400">
              <a:cs typeface="Arial" panose="020B0604020202020204" pitchFamily="34" charset="0"/>
            </a:endParaRPr>
          </a:p>
        </p:txBody>
      </p:sp>
      <p:sp>
        <p:nvSpPr>
          <p:cNvPr id="40" name="TextBox 39">
            <a:extLst>
              <a:ext uri="{FF2B5EF4-FFF2-40B4-BE49-F238E27FC236}">
                <a16:creationId xmlns:a16="http://schemas.microsoft.com/office/drawing/2014/main" id="{9CF93DF0-C5E5-465E-A051-2F1CA5224792}"/>
              </a:ext>
            </a:extLst>
          </p:cNvPr>
          <p:cNvSpPr txBox="1"/>
          <p:nvPr/>
        </p:nvSpPr>
        <p:spPr>
          <a:xfrm>
            <a:off x="5716828" y="4975287"/>
            <a:ext cx="1857322" cy="486320"/>
          </a:xfrm>
          <a:prstGeom prst="rect">
            <a:avLst/>
          </a:prstGeom>
          <a:noFill/>
        </p:spPr>
        <p:txBody>
          <a:bodyPr wrap="square" lIns="0" tIns="0" rIns="0" bIns="0" rtlCol="0" anchor="ctr">
            <a:noAutofit/>
          </a:bodyPr>
          <a:lstStyle/>
          <a:p>
            <a:pPr algn="ctr"/>
            <a:r>
              <a:rPr lang="en-SG" sz="1400">
                <a:cs typeface="Arial" panose="020B0604020202020204" pitchFamily="34" charset="0"/>
              </a:rPr>
              <a:t>Cost-Effective Scalability</a:t>
            </a:r>
            <a:endParaRPr lang="en-US" sz="1400">
              <a:cs typeface="Arial" panose="020B0604020202020204" pitchFamily="34" charset="0"/>
            </a:endParaRPr>
          </a:p>
        </p:txBody>
      </p:sp>
      <p:sp>
        <p:nvSpPr>
          <p:cNvPr id="41" name="TextBox 40">
            <a:extLst>
              <a:ext uri="{FF2B5EF4-FFF2-40B4-BE49-F238E27FC236}">
                <a16:creationId xmlns:a16="http://schemas.microsoft.com/office/drawing/2014/main" id="{769C363C-CA7C-49DC-ADA1-0D3CBD11BFA6}"/>
              </a:ext>
            </a:extLst>
          </p:cNvPr>
          <p:cNvSpPr txBox="1"/>
          <p:nvPr/>
        </p:nvSpPr>
        <p:spPr>
          <a:xfrm>
            <a:off x="7667161" y="4884765"/>
            <a:ext cx="1857323" cy="682068"/>
          </a:xfrm>
          <a:prstGeom prst="rect">
            <a:avLst/>
          </a:prstGeom>
          <a:noFill/>
        </p:spPr>
        <p:txBody>
          <a:bodyPr wrap="square" lIns="0" tIns="0" rIns="0" bIns="0" rtlCol="0" anchor="ctr">
            <a:noAutofit/>
          </a:bodyPr>
          <a:lstStyle/>
          <a:p>
            <a:pPr algn="ctr"/>
            <a:r>
              <a:rPr lang="en-US" sz="1400">
                <a:cs typeface="Arial" panose="020B0604020202020204" pitchFamily="34" charset="0"/>
              </a:rPr>
              <a:t>Better Collaboration</a:t>
            </a:r>
          </a:p>
        </p:txBody>
      </p:sp>
      <p:cxnSp>
        <p:nvCxnSpPr>
          <p:cNvPr id="42" name="Straight Connector 41">
            <a:extLst>
              <a:ext uri="{FF2B5EF4-FFF2-40B4-BE49-F238E27FC236}">
                <a16:creationId xmlns:a16="http://schemas.microsoft.com/office/drawing/2014/main" id="{CA79B3C2-E052-416A-AF34-44039E3D8730}"/>
              </a:ext>
            </a:extLst>
          </p:cNvPr>
          <p:cNvCxnSpPr>
            <a:cxnSpLocks/>
          </p:cNvCxnSpPr>
          <p:nvPr/>
        </p:nvCxnSpPr>
        <p:spPr>
          <a:xfrm>
            <a:off x="3675051" y="5064956"/>
            <a:ext cx="0" cy="293756"/>
          </a:xfrm>
          <a:prstGeom prst="line">
            <a:avLst/>
          </a:prstGeom>
          <a:ln w="12700" cap="rnd">
            <a:solidFill>
              <a:schemeClr val="bg2">
                <a:lumMod val="7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3E92277-F4D5-4173-8D4E-F63BE877BFCD}"/>
              </a:ext>
            </a:extLst>
          </p:cNvPr>
          <p:cNvCxnSpPr>
            <a:cxnSpLocks/>
          </p:cNvCxnSpPr>
          <p:nvPr/>
        </p:nvCxnSpPr>
        <p:spPr>
          <a:xfrm>
            <a:off x="7620655" y="5064956"/>
            <a:ext cx="0" cy="293756"/>
          </a:xfrm>
          <a:prstGeom prst="line">
            <a:avLst/>
          </a:prstGeom>
          <a:ln w="12700" cap="rnd">
            <a:solidFill>
              <a:schemeClr val="bg2">
                <a:lumMod val="75000"/>
              </a:schemeClr>
            </a:solidFill>
            <a:prstDash val="solid"/>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A7B22EC-3BC0-4D8D-8155-C6C645B7DE35}"/>
              </a:ext>
            </a:extLst>
          </p:cNvPr>
          <p:cNvCxnSpPr>
            <a:cxnSpLocks/>
          </p:cNvCxnSpPr>
          <p:nvPr/>
        </p:nvCxnSpPr>
        <p:spPr>
          <a:xfrm>
            <a:off x="5755060" y="5064956"/>
            <a:ext cx="0" cy="293756"/>
          </a:xfrm>
          <a:prstGeom prst="line">
            <a:avLst/>
          </a:prstGeom>
          <a:ln w="12700" cap="rnd">
            <a:solidFill>
              <a:schemeClr val="bg2">
                <a:lumMod val="75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E13A87A7-C1EA-41C8-93A8-BA81E5BB0060}"/>
              </a:ext>
            </a:extLst>
          </p:cNvPr>
          <p:cNvSpPr/>
          <p:nvPr/>
        </p:nvSpPr>
        <p:spPr>
          <a:xfrm>
            <a:off x="1371831" y="2813041"/>
            <a:ext cx="9799123" cy="1426604"/>
          </a:xfrm>
          <a:prstGeom prst="roundRect">
            <a:avLst/>
          </a:prstGeom>
          <a:noFill/>
          <a:ln w="38100" cap="rnd">
            <a:solidFill>
              <a:schemeClr val="bg2">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tIns="46800" rtlCol="0" anchor="ctr"/>
          <a:lstStyle/>
          <a:p>
            <a:pPr algn="ctr"/>
            <a:endParaRPr lang="en-GB" sz="1200" b="1">
              <a:solidFill>
                <a:schemeClr val="bg1"/>
              </a:solidFill>
              <a:latin typeface="Sage Text" panose="02010503040201060103" pitchFamily="2" charset="77"/>
            </a:endParaRPr>
          </a:p>
        </p:txBody>
      </p:sp>
      <p:sp>
        <p:nvSpPr>
          <p:cNvPr id="47" name="Rectangle 46">
            <a:extLst>
              <a:ext uri="{FF2B5EF4-FFF2-40B4-BE49-F238E27FC236}">
                <a16:creationId xmlns:a16="http://schemas.microsoft.com/office/drawing/2014/main" id="{C889551A-C9FF-4FF2-A1F1-016B299CAC6C}"/>
              </a:ext>
            </a:extLst>
          </p:cNvPr>
          <p:cNvSpPr/>
          <p:nvPr/>
        </p:nvSpPr>
        <p:spPr>
          <a:xfrm>
            <a:off x="1175945" y="2579196"/>
            <a:ext cx="10190898" cy="1502689"/>
          </a:xfrm>
          <a:prstGeom prst="rect">
            <a:avLst/>
          </a:prstGeom>
          <a:noFill/>
          <a:ln w="38100" cap="rnd">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49699" marR="14626" algn="ctr" defTabSz="914126">
              <a:defRPr/>
            </a:pPr>
            <a:r>
              <a:rPr lang="en-SG" sz="2000" b="1" spc="-6">
                <a:solidFill>
                  <a:schemeClr val="tx2">
                    <a:lumMod val="75000"/>
                  </a:schemeClr>
                </a:solidFill>
              </a:rPr>
              <a:t>Improved Visibility and Accountability</a:t>
            </a:r>
          </a:p>
          <a:p>
            <a:pPr marL="49699" marR="14626" algn="ctr" defTabSz="914126">
              <a:defRPr/>
            </a:pPr>
            <a:endParaRPr lang="en-SG" sz="2000" b="1" spc="-6">
              <a:solidFill>
                <a:schemeClr val="tx2">
                  <a:lumMod val="75000"/>
                </a:schemeClr>
              </a:solidFill>
            </a:endParaRPr>
          </a:p>
          <a:p>
            <a:pPr marL="49699" marR="14626" algn="ctr" defTabSz="914126" hangingPunct="1">
              <a:defRPr/>
            </a:pPr>
            <a:r>
              <a:rPr lang="en-SG" sz="1600" spc="-6">
                <a:solidFill>
                  <a:schemeClr val="tx1"/>
                </a:solidFill>
              </a:rPr>
              <a:t>Integrates with Sage 300 ensures transparency across departments (Purchasing, Warehouse, Finance, Sales)</a:t>
            </a:r>
            <a:endParaRPr lang="en-US" sz="1600" spc="-6">
              <a:solidFill>
                <a:schemeClr val="tx1"/>
              </a:solidFill>
            </a:endParaRPr>
          </a:p>
        </p:txBody>
      </p:sp>
      <p:cxnSp>
        <p:nvCxnSpPr>
          <p:cNvPr id="4" name="Straight Connector 3">
            <a:extLst>
              <a:ext uri="{FF2B5EF4-FFF2-40B4-BE49-F238E27FC236}">
                <a16:creationId xmlns:a16="http://schemas.microsoft.com/office/drawing/2014/main" id="{E1170A9F-0B62-1A19-0368-C5EBCD9E97CE}"/>
              </a:ext>
            </a:extLst>
          </p:cNvPr>
          <p:cNvCxnSpPr>
            <a:cxnSpLocks/>
          </p:cNvCxnSpPr>
          <p:nvPr/>
        </p:nvCxnSpPr>
        <p:spPr>
          <a:xfrm>
            <a:off x="9639955" y="5028740"/>
            <a:ext cx="0" cy="293756"/>
          </a:xfrm>
          <a:prstGeom prst="line">
            <a:avLst/>
          </a:prstGeom>
          <a:ln w="12700" cap="rnd">
            <a:solidFill>
              <a:schemeClr val="bg2">
                <a:lumMod val="75000"/>
              </a:schemeClr>
            </a:solidFill>
            <a:prstDash val="solid"/>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11A59DC-7F87-B5CD-A72C-8176A29CE6E0}"/>
              </a:ext>
            </a:extLst>
          </p:cNvPr>
          <p:cNvSpPr txBox="1"/>
          <p:nvPr/>
        </p:nvSpPr>
        <p:spPr>
          <a:xfrm>
            <a:off x="9570990" y="4849786"/>
            <a:ext cx="1559084" cy="682068"/>
          </a:xfrm>
          <a:prstGeom prst="rect">
            <a:avLst/>
          </a:prstGeom>
          <a:noFill/>
        </p:spPr>
        <p:txBody>
          <a:bodyPr wrap="square" lIns="0" tIns="0" rIns="0" bIns="0" rtlCol="0" anchor="ctr">
            <a:noAutofit/>
          </a:bodyPr>
          <a:lstStyle/>
          <a:p>
            <a:pPr algn="ctr"/>
            <a:r>
              <a:rPr lang="en-US" sz="1400">
                <a:cs typeface="Arial" panose="020B0604020202020204" pitchFamily="34" charset="0"/>
              </a:rPr>
              <a:t>Paperless</a:t>
            </a:r>
          </a:p>
        </p:txBody>
      </p:sp>
    </p:spTree>
    <p:extLst>
      <p:ext uri="{BB962C8B-B14F-4D97-AF65-F5344CB8AC3E}">
        <p14:creationId xmlns:p14="http://schemas.microsoft.com/office/powerpoint/2010/main" val="2202922928"/>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49977-F9E9-42C9-04F7-0C0D82871278}"/>
              </a:ext>
            </a:extLst>
          </p:cNvPr>
          <p:cNvPicPr>
            <a:picLocks noChangeAspect="1"/>
          </p:cNvPicPr>
          <p:nvPr/>
        </p:nvPicPr>
        <p:blipFill>
          <a:blip r:embed="rId4"/>
          <a:stretch>
            <a:fillRect/>
          </a:stretch>
        </p:blipFill>
        <p:spPr>
          <a:xfrm>
            <a:off x="115815" y="6316483"/>
            <a:ext cx="8874270" cy="480061"/>
          </a:xfrm>
          <a:prstGeom prst="rect">
            <a:avLst/>
          </a:prstGeom>
        </p:spPr>
      </p:pic>
      <p:sp>
        <p:nvSpPr>
          <p:cNvPr id="3" name="Title 2"/>
          <p:cNvSpPr>
            <a:spLocks noGrp="1"/>
          </p:cNvSpPr>
          <p:nvPr>
            <p:ph type="title"/>
          </p:nvPr>
        </p:nvSpPr>
        <p:spPr/>
        <p:txBody>
          <a:bodyPr/>
          <a:lstStyle/>
          <a:p>
            <a:r>
              <a:rPr lang="en-US" altLang="zh-CN" b="1" dirty="0">
                <a:latin typeface="+mj-lt"/>
                <a:cs typeface="Segoe UI" panose="020B0502040204020203" pitchFamily="34" charset="0"/>
              </a:rPr>
              <a:t>About Norming</a:t>
            </a:r>
            <a:endParaRPr lang="en-US" b="1" dirty="0">
              <a:latin typeface="+mj-lt"/>
              <a:cs typeface="Segoe UI" panose="020B0502040204020203" pitchFamily="34" charset="0"/>
            </a:endParaRPr>
          </a:p>
        </p:txBody>
      </p:sp>
      <p:sp>
        <p:nvSpPr>
          <p:cNvPr id="6" name="Rectangle 5">
            <a:extLst>
              <a:ext uri="{FF2B5EF4-FFF2-40B4-BE49-F238E27FC236}">
                <a16:creationId xmlns:a16="http://schemas.microsoft.com/office/drawing/2014/main" id="{C79254D0-172C-3923-20C2-F574E599601B}"/>
              </a:ext>
            </a:extLst>
          </p:cNvPr>
          <p:cNvSpPr/>
          <p:nvPr/>
        </p:nvSpPr>
        <p:spPr>
          <a:xfrm>
            <a:off x="862338" y="1613843"/>
            <a:ext cx="2049187" cy="1132892"/>
          </a:xfrm>
          <a:prstGeom prst="rect">
            <a:avLst/>
          </a:prstGeom>
          <a:blipFill dpi="0" rotWithShape="1">
            <a:blip r:embed="rId5"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l="13223" t="-7453" r="13223" b="-7453"/>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SG"/>
          </a:p>
        </p:txBody>
      </p:sp>
      <p:sp>
        <p:nvSpPr>
          <p:cNvPr id="7" name="Freeform: Shape 6">
            <a:extLst>
              <a:ext uri="{FF2B5EF4-FFF2-40B4-BE49-F238E27FC236}">
                <a16:creationId xmlns:a16="http://schemas.microsoft.com/office/drawing/2014/main" id="{E91A61EE-AEE0-8520-8EFC-09BB85683AF6}"/>
              </a:ext>
            </a:extLst>
          </p:cNvPr>
          <p:cNvSpPr/>
          <p:nvPr/>
        </p:nvSpPr>
        <p:spPr>
          <a:xfrm>
            <a:off x="398570" y="3083029"/>
            <a:ext cx="3236835" cy="485525"/>
          </a:xfrm>
          <a:custGeom>
            <a:avLst/>
            <a:gdLst>
              <a:gd name="connsiteX0" fmla="*/ 0 w 3236835"/>
              <a:gd name="connsiteY0" fmla="*/ 0 h 485525"/>
              <a:gd name="connsiteX1" fmla="*/ 3236835 w 3236835"/>
              <a:gd name="connsiteY1" fmla="*/ 0 h 485525"/>
              <a:gd name="connsiteX2" fmla="*/ 3236835 w 3236835"/>
              <a:gd name="connsiteY2" fmla="*/ 485525 h 485525"/>
              <a:gd name="connsiteX3" fmla="*/ 0 w 3236835"/>
              <a:gd name="connsiteY3" fmla="*/ 485525 h 485525"/>
              <a:gd name="connsiteX4" fmla="*/ 0 w 3236835"/>
              <a:gd name="connsiteY4" fmla="*/ 0 h 485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835" h="485525">
                <a:moveTo>
                  <a:pt x="0" y="0"/>
                </a:moveTo>
                <a:lnTo>
                  <a:pt x="3236835" y="0"/>
                </a:lnTo>
                <a:lnTo>
                  <a:pt x="3236835" y="485525"/>
                </a:lnTo>
                <a:lnTo>
                  <a:pt x="0" y="4855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a:pPr>
            <a:r>
              <a:rPr lang="en-US" sz="2800" b="1" kern="1200">
                <a:latin typeface="Segoe UI" panose="020B0502040204020203" pitchFamily="34" charset="0"/>
                <a:cs typeface="Segoe UI" panose="020B0502040204020203" pitchFamily="34" charset="0"/>
              </a:rPr>
              <a:t>A Key ISV of Sage</a:t>
            </a:r>
          </a:p>
        </p:txBody>
      </p:sp>
      <p:sp>
        <p:nvSpPr>
          <p:cNvPr id="10" name="Freeform: Shape 9">
            <a:extLst>
              <a:ext uri="{FF2B5EF4-FFF2-40B4-BE49-F238E27FC236}">
                <a16:creationId xmlns:a16="http://schemas.microsoft.com/office/drawing/2014/main" id="{4579A11F-8A43-8665-8874-727C259539A0}"/>
              </a:ext>
            </a:extLst>
          </p:cNvPr>
          <p:cNvSpPr/>
          <p:nvPr/>
        </p:nvSpPr>
        <p:spPr>
          <a:xfrm>
            <a:off x="398570" y="3842931"/>
            <a:ext cx="3236835" cy="1401226"/>
          </a:xfrm>
          <a:custGeom>
            <a:avLst/>
            <a:gdLst>
              <a:gd name="connsiteX0" fmla="*/ 0 w 3236835"/>
              <a:gd name="connsiteY0" fmla="*/ 0 h 540838"/>
              <a:gd name="connsiteX1" fmla="*/ 3236835 w 3236835"/>
              <a:gd name="connsiteY1" fmla="*/ 0 h 540838"/>
              <a:gd name="connsiteX2" fmla="*/ 3236835 w 3236835"/>
              <a:gd name="connsiteY2" fmla="*/ 540838 h 540838"/>
              <a:gd name="connsiteX3" fmla="*/ 0 w 3236835"/>
              <a:gd name="connsiteY3" fmla="*/ 540838 h 540838"/>
              <a:gd name="connsiteX4" fmla="*/ 0 w 3236835"/>
              <a:gd name="connsiteY4" fmla="*/ 0 h 540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835" h="540838">
                <a:moveTo>
                  <a:pt x="0" y="0"/>
                </a:moveTo>
                <a:lnTo>
                  <a:pt x="3236835" y="0"/>
                </a:lnTo>
                <a:lnTo>
                  <a:pt x="3236835" y="540838"/>
                </a:lnTo>
                <a:lnTo>
                  <a:pt x="0" y="5408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20+ years with sage</a:t>
            </a:r>
          </a:p>
          <a:p>
            <a:pPr marL="0" lvl="0" indent="0" algn="ctr" defTabSz="755650">
              <a:lnSpc>
                <a:spcPct val="100000"/>
              </a:lnSpc>
              <a:spcBef>
                <a:spcPct val="0"/>
              </a:spcBef>
              <a:spcAft>
                <a:spcPct val="35000"/>
              </a:spcAft>
              <a:buNone/>
            </a:pPr>
            <a:r>
              <a:rPr lang="en-US" sz="1700" kern="1200"/>
              <a:t>700+ business partners</a:t>
            </a:r>
          </a:p>
          <a:p>
            <a:pPr marL="0" lvl="0" indent="0" algn="ctr" defTabSz="755650">
              <a:lnSpc>
                <a:spcPct val="100000"/>
              </a:lnSpc>
              <a:spcBef>
                <a:spcPct val="0"/>
              </a:spcBef>
              <a:spcAft>
                <a:spcPct val="35000"/>
              </a:spcAft>
              <a:buNone/>
            </a:pPr>
            <a:r>
              <a:rPr lang="en-US" sz="1700" kern="1200"/>
              <a:t>6000+ active clients</a:t>
            </a:r>
          </a:p>
        </p:txBody>
      </p:sp>
      <p:sp>
        <p:nvSpPr>
          <p:cNvPr id="11" name="Rectangle 10">
            <a:extLst>
              <a:ext uri="{FF2B5EF4-FFF2-40B4-BE49-F238E27FC236}">
                <a16:creationId xmlns:a16="http://schemas.microsoft.com/office/drawing/2014/main" id="{F09855B9-B373-47C8-EB58-AEA3FA24EE84}"/>
              </a:ext>
            </a:extLst>
          </p:cNvPr>
          <p:cNvSpPr/>
          <p:nvPr/>
        </p:nvSpPr>
        <p:spPr>
          <a:xfrm>
            <a:off x="5379823" y="1680742"/>
            <a:ext cx="715598" cy="925657"/>
          </a:xfrm>
          <a:prstGeom prst="rect">
            <a:avLst/>
          </a:prstGeom>
          <a:blipFill>
            <a:blip r:embed="rId6"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a:blipFill>
        </p:spPr>
        <p:style>
          <a:lnRef idx="2">
            <a:schemeClr val="lt1">
              <a:alpha val="0"/>
              <a:hueOff val="0"/>
              <a:satOff val="0"/>
              <a:lumOff val="0"/>
              <a:alphaOff val="0"/>
            </a:schemeClr>
          </a:lnRef>
          <a:fillRef idx="1">
            <a:scrgbClr r="0" g="0" b="0"/>
          </a:fillRef>
          <a:effectRef idx="0">
            <a:schemeClr val="accent5">
              <a:hueOff val="65456"/>
              <a:satOff val="0"/>
              <a:lumOff val="-3628"/>
              <a:alphaOff val="0"/>
            </a:schemeClr>
          </a:effectRef>
          <a:fontRef idx="minor">
            <a:schemeClr val="lt1"/>
          </a:fontRef>
        </p:style>
        <p:txBody>
          <a:bodyPr/>
          <a:lstStyle/>
          <a:p>
            <a:endParaRPr lang="en-SG"/>
          </a:p>
        </p:txBody>
      </p:sp>
      <p:sp>
        <p:nvSpPr>
          <p:cNvPr id="12" name="Freeform: Shape 11">
            <a:extLst>
              <a:ext uri="{FF2B5EF4-FFF2-40B4-BE49-F238E27FC236}">
                <a16:creationId xmlns:a16="http://schemas.microsoft.com/office/drawing/2014/main" id="{A27AA7B9-488C-8E99-0A8A-EF9F92821573}"/>
              </a:ext>
            </a:extLst>
          </p:cNvPr>
          <p:cNvSpPr/>
          <p:nvPr/>
        </p:nvSpPr>
        <p:spPr>
          <a:xfrm>
            <a:off x="4242601" y="3047395"/>
            <a:ext cx="3236835" cy="485525"/>
          </a:xfrm>
          <a:custGeom>
            <a:avLst/>
            <a:gdLst>
              <a:gd name="connsiteX0" fmla="*/ 0 w 3236835"/>
              <a:gd name="connsiteY0" fmla="*/ 0 h 485525"/>
              <a:gd name="connsiteX1" fmla="*/ 3236835 w 3236835"/>
              <a:gd name="connsiteY1" fmla="*/ 0 h 485525"/>
              <a:gd name="connsiteX2" fmla="*/ 3236835 w 3236835"/>
              <a:gd name="connsiteY2" fmla="*/ 485525 h 485525"/>
              <a:gd name="connsiteX3" fmla="*/ 0 w 3236835"/>
              <a:gd name="connsiteY3" fmla="*/ 485525 h 485525"/>
              <a:gd name="connsiteX4" fmla="*/ 0 w 3236835"/>
              <a:gd name="connsiteY4" fmla="*/ 0 h 485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835" h="485525">
                <a:moveTo>
                  <a:pt x="0" y="0"/>
                </a:moveTo>
                <a:lnTo>
                  <a:pt x="3236835" y="0"/>
                </a:lnTo>
                <a:lnTo>
                  <a:pt x="3236835" y="485525"/>
                </a:lnTo>
                <a:lnTo>
                  <a:pt x="0" y="4855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a:pPr>
            <a:r>
              <a:rPr lang="en-US" sz="2800" kern="1200">
                <a:latin typeface="Segoe UI" panose="020B0502040204020203" pitchFamily="34" charset="0"/>
                <a:cs typeface="Segoe UI" panose="020B0502040204020203" pitchFamily="34" charset="0"/>
              </a:rPr>
              <a:t>Our Products</a:t>
            </a:r>
          </a:p>
        </p:txBody>
      </p:sp>
      <p:sp>
        <p:nvSpPr>
          <p:cNvPr id="13" name="Rectangle 12">
            <a:extLst>
              <a:ext uri="{FF2B5EF4-FFF2-40B4-BE49-F238E27FC236}">
                <a16:creationId xmlns:a16="http://schemas.microsoft.com/office/drawing/2014/main" id="{B65CE0DC-834E-C2B5-C796-1D46E3AFB4D8}"/>
              </a:ext>
            </a:extLst>
          </p:cNvPr>
          <p:cNvSpPr/>
          <p:nvPr/>
        </p:nvSpPr>
        <p:spPr>
          <a:xfrm>
            <a:off x="4071796" y="3611503"/>
            <a:ext cx="3309438" cy="74617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SG"/>
          </a:p>
        </p:txBody>
      </p:sp>
      <p:sp>
        <p:nvSpPr>
          <p:cNvPr id="14" name="Rectangle 13">
            <a:extLst>
              <a:ext uri="{FF2B5EF4-FFF2-40B4-BE49-F238E27FC236}">
                <a16:creationId xmlns:a16="http://schemas.microsoft.com/office/drawing/2014/main" id="{3A985DE5-03F7-E6D1-5BB4-29B2063E78FF}"/>
              </a:ext>
            </a:extLst>
          </p:cNvPr>
          <p:cNvSpPr/>
          <p:nvPr/>
        </p:nvSpPr>
        <p:spPr>
          <a:xfrm>
            <a:off x="9054230" y="1716694"/>
            <a:ext cx="1023736" cy="940965"/>
          </a:xfrm>
          <a:prstGeom prst="rect">
            <a:avLst/>
          </a:prstGeom>
          <a:blipFill dpi="0" rotWithShape="1">
            <a:blip r:embed="rId7" cstate="email">
              <a:extLst>
                <a:ext uri="{28A0092B-C50C-407E-A947-70E740481C1C}">
                  <a14:useLocalDpi xmlns:a14="http://schemas.microsoft.com/office/drawing/2010/main"/>
                </a:ext>
              </a:extLst>
            </a:blip>
            <a:srcRect/>
            <a:stretch>
              <a:fillRect l="-29938" t="-33004" r="-29938" b="-33004"/>
            </a:stretch>
          </a:blipFill>
          <a:ln>
            <a:noFill/>
          </a:ln>
        </p:spPr>
        <p:style>
          <a:lnRef idx="2">
            <a:scrgbClr r="0" g="0" b="0"/>
          </a:lnRef>
          <a:fillRef idx="1">
            <a:scrgbClr r="0" g="0" b="0"/>
          </a:fillRef>
          <a:effectRef idx="0">
            <a:schemeClr val="accent5">
              <a:hueOff val="130912"/>
              <a:satOff val="0"/>
              <a:lumOff val="-7256"/>
              <a:alphaOff val="0"/>
            </a:schemeClr>
          </a:effectRef>
          <a:fontRef idx="minor">
            <a:schemeClr val="lt1"/>
          </a:fontRef>
        </p:style>
        <p:txBody>
          <a:bodyPr/>
          <a:lstStyle/>
          <a:p>
            <a:endParaRPr lang="en-SG"/>
          </a:p>
        </p:txBody>
      </p:sp>
      <p:sp>
        <p:nvSpPr>
          <p:cNvPr id="16" name="Freeform: Shape 15">
            <a:extLst>
              <a:ext uri="{FF2B5EF4-FFF2-40B4-BE49-F238E27FC236}">
                <a16:creationId xmlns:a16="http://schemas.microsoft.com/office/drawing/2014/main" id="{D1B042A7-A4E0-E7DC-D190-5F4E2D2924A7}"/>
              </a:ext>
            </a:extLst>
          </p:cNvPr>
          <p:cNvSpPr/>
          <p:nvPr/>
        </p:nvSpPr>
        <p:spPr>
          <a:xfrm>
            <a:off x="7947680" y="3014658"/>
            <a:ext cx="3236835" cy="485525"/>
          </a:xfrm>
          <a:custGeom>
            <a:avLst/>
            <a:gdLst>
              <a:gd name="connsiteX0" fmla="*/ 0 w 3236835"/>
              <a:gd name="connsiteY0" fmla="*/ 0 h 485525"/>
              <a:gd name="connsiteX1" fmla="*/ 3236835 w 3236835"/>
              <a:gd name="connsiteY1" fmla="*/ 0 h 485525"/>
              <a:gd name="connsiteX2" fmla="*/ 3236835 w 3236835"/>
              <a:gd name="connsiteY2" fmla="*/ 485525 h 485525"/>
              <a:gd name="connsiteX3" fmla="*/ 0 w 3236835"/>
              <a:gd name="connsiteY3" fmla="*/ 485525 h 485525"/>
              <a:gd name="connsiteX4" fmla="*/ 0 w 3236835"/>
              <a:gd name="connsiteY4" fmla="*/ 0 h 485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835" h="485525">
                <a:moveTo>
                  <a:pt x="0" y="0"/>
                </a:moveTo>
                <a:lnTo>
                  <a:pt x="3236835" y="0"/>
                </a:lnTo>
                <a:lnTo>
                  <a:pt x="3236835" y="485525"/>
                </a:lnTo>
                <a:lnTo>
                  <a:pt x="0" y="4855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b="1"/>
            </a:pPr>
            <a:r>
              <a:rPr lang="en-GB" sz="2800" kern="1200">
                <a:latin typeface="Segoe UI" panose="020B0502040204020203" pitchFamily="34" charset="0"/>
                <a:cs typeface="Segoe UI" panose="020B0502040204020203" pitchFamily="34" charset="0"/>
              </a:rPr>
              <a:t>Our </a:t>
            </a:r>
            <a:r>
              <a:rPr lang="en-US" altLang="zh-CN" sz="2800" kern="1200">
                <a:latin typeface="Segoe UI" panose="020B0502040204020203" pitchFamily="34" charset="0"/>
                <a:cs typeface="Segoe UI" panose="020B0502040204020203" pitchFamily="34" charset="0"/>
              </a:rPr>
              <a:t>Awards</a:t>
            </a:r>
            <a:endParaRPr lang="en-US" sz="2800" kern="1200">
              <a:latin typeface="Segoe UI" panose="020B0502040204020203" pitchFamily="34" charset="0"/>
              <a:cs typeface="Segoe UI" panose="020B0502040204020203" pitchFamily="34" charset="0"/>
            </a:endParaRPr>
          </a:p>
        </p:txBody>
      </p:sp>
      <p:sp>
        <p:nvSpPr>
          <p:cNvPr id="17" name="Rectangle 16">
            <a:extLst>
              <a:ext uri="{FF2B5EF4-FFF2-40B4-BE49-F238E27FC236}">
                <a16:creationId xmlns:a16="http://schemas.microsoft.com/office/drawing/2014/main" id="{7F6564C3-62FE-722F-A8EF-0B81B5598BB2}"/>
              </a:ext>
            </a:extLst>
          </p:cNvPr>
          <p:cNvSpPr/>
          <p:nvPr/>
        </p:nvSpPr>
        <p:spPr>
          <a:xfrm>
            <a:off x="7953086" y="3818284"/>
            <a:ext cx="3236835" cy="3162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SG"/>
          </a:p>
        </p:txBody>
      </p:sp>
      <p:grpSp>
        <p:nvGrpSpPr>
          <p:cNvPr id="18" name="Group 17">
            <a:extLst>
              <a:ext uri="{FF2B5EF4-FFF2-40B4-BE49-F238E27FC236}">
                <a16:creationId xmlns:a16="http://schemas.microsoft.com/office/drawing/2014/main" id="{A22F0EBE-C916-3917-ACE3-C8F30B520A05}"/>
              </a:ext>
            </a:extLst>
          </p:cNvPr>
          <p:cNvGrpSpPr/>
          <p:nvPr/>
        </p:nvGrpSpPr>
        <p:grpSpPr>
          <a:xfrm>
            <a:off x="3975598" y="3827093"/>
            <a:ext cx="4221584" cy="1663576"/>
            <a:chOff x="3975598" y="3827093"/>
            <a:chExt cx="4221584" cy="1663576"/>
          </a:xfrm>
        </p:grpSpPr>
        <p:sp>
          <p:nvSpPr>
            <p:cNvPr id="19" name="Freeform: Shape 18">
              <a:extLst>
                <a:ext uri="{FF2B5EF4-FFF2-40B4-BE49-F238E27FC236}">
                  <a16:creationId xmlns:a16="http://schemas.microsoft.com/office/drawing/2014/main" id="{E24EF0CC-8C7C-9F55-8DED-2F6B1C894C00}"/>
                </a:ext>
              </a:extLst>
            </p:cNvPr>
            <p:cNvSpPr/>
            <p:nvPr/>
          </p:nvSpPr>
          <p:spPr>
            <a:xfrm>
              <a:off x="3975598" y="3853202"/>
              <a:ext cx="4221584" cy="275774"/>
            </a:xfrm>
            <a:custGeom>
              <a:avLst/>
              <a:gdLst>
                <a:gd name="connsiteX0" fmla="*/ 0 w 4221584"/>
                <a:gd name="connsiteY0" fmla="*/ 0 h 275774"/>
                <a:gd name="connsiteX1" fmla="*/ 4221584 w 4221584"/>
                <a:gd name="connsiteY1" fmla="*/ 0 h 275774"/>
                <a:gd name="connsiteX2" fmla="*/ 4221584 w 4221584"/>
                <a:gd name="connsiteY2" fmla="*/ 275774 h 275774"/>
                <a:gd name="connsiteX3" fmla="*/ 0 w 4221584"/>
                <a:gd name="connsiteY3" fmla="*/ 275774 h 275774"/>
                <a:gd name="connsiteX4" fmla="*/ 0 w 4221584"/>
                <a:gd name="connsiteY4" fmla="*/ 0 h 275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1584" h="275774">
                  <a:moveTo>
                    <a:pt x="0" y="0"/>
                  </a:moveTo>
                  <a:lnTo>
                    <a:pt x="4221584" y="0"/>
                  </a:lnTo>
                  <a:lnTo>
                    <a:pt x="4221584" y="275774"/>
                  </a:lnTo>
                  <a:lnTo>
                    <a:pt x="0" y="275774"/>
                  </a:lnTo>
                  <a:lnTo>
                    <a:pt x="0" y="0"/>
                  </a:lnTo>
                  <a:close/>
                </a:path>
              </a:pathLst>
            </a:cu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7059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Norming Asset Management</a:t>
              </a:r>
            </a:p>
          </p:txBody>
        </p:sp>
        <p:sp>
          <p:nvSpPr>
            <p:cNvPr id="20" name="Rectangle 19">
              <a:extLst>
                <a:ext uri="{FF2B5EF4-FFF2-40B4-BE49-F238E27FC236}">
                  <a16:creationId xmlns:a16="http://schemas.microsoft.com/office/drawing/2014/main" id="{1AE3584D-DDF5-041C-3145-5BB5A46CE993}"/>
                </a:ext>
              </a:extLst>
            </p:cNvPr>
            <p:cNvSpPr/>
            <p:nvPr/>
          </p:nvSpPr>
          <p:spPr>
            <a:xfrm>
              <a:off x="4401593" y="3827093"/>
              <a:ext cx="243834" cy="304793"/>
            </a:xfrm>
            <a:prstGeom prst="rect">
              <a:avLst/>
            </a:prstGeom>
            <a:blipFill dpi="0" rotWithShape="1">
              <a:blip r:embed="rId8">
                <a:extLst>
                  <a:ext uri="{28A0092B-C50C-407E-A947-70E740481C1C}">
                    <a14:useLocalDpi xmlns:a14="http://schemas.microsoft.com/office/drawing/2010/main" val="0"/>
                  </a:ext>
                </a:extLst>
              </a:blip>
              <a:srcRect/>
              <a:stretch>
                <a:fillRect l="-12000" t="2755" r="-12000" b="2755"/>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SG"/>
            </a:p>
          </p:txBody>
        </p:sp>
        <p:sp>
          <p:nvSpPr>
            <p:cNvPr id="21" name="Freeform: Shape 20">
              <a:extLst>
                <a:ext uri="{FF2B5EF4-FFF2-40B4-BE49-F238E27FC236}">
                  <a16:creationId xmlns:a16="http://schemas.microsoft.com/office/drawing/2014/main" id="{0552AC0E-3BDD-C789-5993-ED506A9D0EA1}"/>
                </a:ext>
              </a:extLst>
            </p:cNvPr>
            <p:cNvSpPr/>
            <p:nvPr/>
          </p:nvSpPr>
          <p:spPr>
            <a:xfrm>
              <a:off x="3975601" y="4288771"/>
              <a:ext cx="3640584" cy="356435"/>
            </a:xfrm>
            <a:custGeom>
              <a:avLst/>
              <a:gdLst>
                <a:gd name="connsiteX0" fmla="*/ 0 w 3640584"/>
                <a:gd name="connsiteY0" fmla="*/ 0 h 356435"/>
                <a:gd name="connsiteX1" fmla="*/ 3640584 w 3640584"/>
                <a:gd name="connsiteY1" fmla="*/ 0 h 356435"/>
                <a:gd name="connsiteX2" fmla="*/ 3640584 w 3640584"/>
                <a:gd name="connsiteY2" fmla="*/ 356435 h 356435"/>
                <a:gd name="connsiteX3" fmla="*/ 0 w 3640584"/>
                <a:gd name="connsiteY3" fmla="*/ 356435 h 356435"/>
                <a:gd name="connsiteX4" fmla="*/ 0 w 3640584"/>
                <a:gd name="connsiteY4" fmla="*/ 0 h 356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84" h="356435">
                  <a:moveTo>
                    <a:pt x="0" y="0"/>
                  </a:moveTo>
                  <a:lnTo>
                    <a:pt x="3640584" y="0"/>
                  </a:lnTo>
                  <a:lnTo>
                    <a:pt x="3640584" y="356435"/>
                  </a:lnTo>
                  <a:lnTo>
                    <a:pt x="0" y="356435"/>
                  </a:lnTo>
                  <a:lnTo>
                    <a:pt x="0" y="0"/>
                  </a:lnTo>
                  <a:close/>
                </a:path>
              </a:pathLst>
            </a:cu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7059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Norming Resource Manager</a:t>
              </a:r>
            </a:p>
          </p:txBody>
        </p:sp>
        <p:sp>
          <p:nvSpPr>
            <p:cNvPr id="22" name="Rectangle 21">
              <a:extLst>
                <a:ext uri="{FF2B5EF4-FFF2-40B4-BE49-F238E27FC236}">
                  <a16:creationId xmlns:a16="http://schemas.microsoft.com/office/drawing/2014/main" id="{D2689B87-0886-C8F5-08FD-1BC9F2EBB75F}"/>
                </a:ext>
              </a:extLst>
            </p:cNvPr>
            <p:cNvSpPr/>
            <p:nvPr/>
          </p:nvSpPr>
          <p:spPr>
            <a:xfrm>
              <a:off x="4376181" y="4284016"/>
              <a:ext cx="304789" cy="304793"/>
            </a:xfrm>
            <a:prstGeom prst="rect">
              <a:avLst/>
            </a:prstGeom>
            <a:blipFill dpi="0" rotWithShape="1">
              <a:blip r:embed="rId9" cstate="email">
                <a:extLst>
                  <a:ext uri="{28A0092B-C50C-407E-A947-70E740481C1C}">
                    <a14:useLocalDpi xmlns:a14="http://schemas.microsoft.com/office/drawing/2010/main"/>
                  </a:ext>
                </a:extLst>
              </a:blip>
              <a:srcRect/>
              <a:stretch>
                <a:fillRect l="-50000" r="-5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SG"/>
            </a:p>
          </p:txBody>
        </p:sp>
        <p:sp>
          <p:nvSpPr>
            <p:cNvPr id="23" name="Freeform: Shape 22">
              <a:extLst>
                <a:ext uri="{FF2B5EF4-FFF2-40B4-BE49-F238E27FC236}">
                  <a16:creationId xmlns:a16="http://schemas.microsoft.com/office/drawing/2014/main" id="{6363F730-54E9-389C-1E5B-A621AD072E53}"/>
                </a:ext>
              </a:extLst>
            </p:cNvPr>
            <p:cNvSpPr/>
            <p:nvPr/>
          </p:nvSpPr>
          <p:spPr>
            <a:xfrm>
              <a:off x="3975601" y="4775989"/>
              <a:ext cx="3640584" cy="236069"/>
            </a:xfrm>
            <a:custGeom>
              <a:avLst/>
              <a:gdLst>
                <a:gd name="connsiteX0" fmla="*/ 0 w 3640584"/>
                <a:gd name="connsiteY0" fmla="*/ 0 h 236069"/>
                <a:gd name="connsiteX1" fmla="*/ 3640584 w 3640584"/>
                <a:gd name="connsiteY1" fmla="*/ 0 h 236069"/>
                <a:gd name="connsiteX2" fmla="*/ 3640584 w 3640584"/>
                <a:gd name="connsiteY2" fmla="*/ 236069 h 236069"/>
                <a:gd name="connsiteX3" fmla="*/ 0 w 3640584"/>
                <a:gd name="connsiteY3" fmla="*/ 236069 h 236069"/>
                <a:gd name="connsiteX4" fmla="*/ 0 w 3640584"/>
                <a:gd name="connsiteY4" fmla="*/ 0 h 236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0584" h="236069">
                  <a:moveTo>
                    <a:pt x="0" y="0"/>
                  </a:moveTo>
                  <a:lnTo>
                    <a:pt x="3640584" y="0"/>
                  </a:lnTo>
                  <a:lnTo>
                    <a:pt x="3640584" y="236069"/>
                  </a:lnTo>
                  <a:lnTo>
                    <a:pt x="0" y="236069"/>
                  </a:lnTo>
                  <a:lnTo>
                    <a:pt x="0" y="0"/>
                  </a:lnTo>
                  <a:close/>
                </a:path>
              </a:pathLst>
            </a:cu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7059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Norming Security Suite</a:t>
              </a:r>
            </a:p>
          </p:txBody>
        </p:sp>
        <p:sp>
          <p:nvSpPr>
            <p:cNvPr id="24" name="Rectangle 23">
              <a:extLst>
                <a:ext uri="{FF2B5EF4-FFF2-40B4-BE49-F238E27FC236}">
                  <a16:creationId xmlns:a16="http://schemas.microsoft.com/office/drawing/2014/main" id="{3F993B54-A92B-1ECA-342E-CD2DBA64FF2C}"/>
                </a:ext>
              </a:extLst>
            </p:cNvPr>
            <p:cNvSpPr/>
            <p:nvPr/>
          </p:nvSpPr>
          <p:spPr>
            <a:xfrm>
              <a:off x="4374903" y="4694052"/>
              <a:ext cx="289905" cy="354236"/>
            </a:xfrm>
            <a:prstGeom prst="rect">
              <a:avLst/>
            </a:prstGeom>
            <a:blipFill>
              <a:blip r:embed="rId10">
                <a:extLst>
                  <a:ext uri="{28A0092B-C50C-407E-A947-70E740481C1C}">
                    <a14:useLocalDpi xmlns:a14="http://schemas.microsoft.com/office/drawing/2010/main" val="0"/>
                  </a:ext>
                </a:extLst>
              </a:blip>
              <a:srcRect/>
              <a:stretch>
                <a:fillRect l="-11000" r="-1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SG"/>
            </a:p>
          </p:txBody>
        </p:sp>
        <p:sp>
          <p:nvSpPr>
            <p:cNvPr id="25" name="Freeform: Shape 24">
              <a:extLst>
                <a:ext uri="{FF2B5EF4-FFF2-40B4-BE49-F238E27FC236}">
                  <a16:creationId xmlns:a16="http://schemas.microsoft.com/office/drawing/2014/main" id="{A2D91756-BB0B-6C83-F04D-9E0BF988C914}"/>
                </a:ext>
              </a:extLst>
            </p:cNvPr>
            <p:cNvSpPr/>
            <p:nvPr/>
          </p:nvSpPr>
          <p:spPr>
            <a:xfrm>
              <a:off x="3975607" y="5107690"/>
              <a:ext cx="3344059" cy="382979"/>
            </a:xfrm>
            <a:custGeom>
              <a:avLst/>
              <a:gdLst>
                <a:gd name="connsiteX0" fmla="*/ 0 w 3344058"/>
                <a:gd name="connsiteY0" fmla="*/ 0 h 382978"/>
                <a:gd name="connsiteX1" fmla="*/ 3344058 w 3344058"/>
                <a:gd name="connsiteY1" fmla="*/ 0 h 382978"/>
                <a:gd name="connsiteX2" fmla="*/ 3344058 w 3344058"/>
                <a:gd name="connsiteY2" fmla="*/ 382978 h 382978"/>
                <a:gd name="connsiteX3" fmla="*/ 0 w 3344058"/>
                <a:gd name="connsiteY3" fmla="*/ 382978 h 382978"/>
                <a:gd name="connsiteX4" fmla="*/ 0 w 3344058"/>
                <a:gd name="connsiteY4" fmla="*/ 0 h 382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4058" h="382978">
                  <a:moveTo>
                    <a:pt x="3344058" y="1"/>
                  </a:moveTo>
                  <a:lnTo>
                    <a:pt x="0" y="1"/>
                  </a:lnTo>
                  <a:lnTo>
                    <a:pt x="0" y="382977"/>
                  </a:lnTo>
                  <a:lnTo>
                    <a:pt x="3344058" y="382977"/>
                  </a:lnTo>
                  <a:lnTo>
                    <a:pt x="3344058" y="1"/>
                  </a:lnTo>
                  <a:close/>
                </a:path>
              </a:pathLst>
            </a:custGeom>
            <a:ln>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70591" tIns="64770" rIns="64770" bIns="64771" numCol="1" spcCol="1270" anchor="ctr" anchorCtr="0">
              <a:noAutofit/>
            </a:bodyPr>
            <a:lstStyle/>
            <a:p>
              <a:pPr marL="0" lvl="0" indent="0" algn="l" defTabSz="755650">
                <a:lnSpc>
                  <a:spcPct val="90000"/>
                </a:lnSpc>
                <a:spcBef>
                  <a:spcPct val="0"/>
                </a:spcBef>
                <a:spcAft>
                  <a:spcPct val="35000"/>
                </a:spcAft>
                <a:buNone/>
              </a:pPr>
              <a:r>
                <a:rPr lang="en-US" sz="1700" kern="1200"/>
                <a:t>Norming HRMS</a:t>
              </a:r>
            </a:p>
          </p:txBody>
        </p:sp>
        <p:sp>
          <p:nvSpPr>
            <p:cNvPr id="26" name="Rectangle 25">
              <a:extLst>
                <a:ext uri="{FF2B5EF4-FFF2-40B4-BE49-F238E27FC236}">
                  <a16:creationId xmlns:a16="http://schemas.microsoft.com/office/drawing/2014/main" id="{E750444F-0E07-CEB9-7B5C-6935F5FC4377}"/>
                </a:ext>
              </a:extLst>
            </p:cNvPr>
            <p:cNvSpPr/>
            <p:nvPr/>
          </p:nvSpPr>
          <p:spPr>
            <a:xfrm>
              <a:off x="4242601" y="5033678"/>
              <a:ext cx="495243" cy="439839"/>
            </a:xfrm>
            <a:prstGeom prst="rect">
              <a:avLst/>
            </a:prstGeom>
            <a:blipFill dpi="0" rotWithShape="1">
              <a:blip r:embed="rId11" cstate="email">
                <a:duotone>
                  <a:schemeClr val="accent2">
                    <a:shade val="45000"/>
                    <a:satMod val="135000"/>
                  </a:schemeClr>
                  <a:prstClr val="white"/>
                </a:duotone>
                <a:extLst>
                  <a:ext uri="{28A0092B-C50C-407E-A947-70E740481C1C}">
                    <a14:useLocalDpi xmlns:a14="http://schemas.microsoft.com/office/drawing/2010/main"/>
                  </a:ext>
                </a:extLst>
              </a:blip>
              <a:srcRect/>
              <a:stretch>
                <a:fillRect l="22306" t="18817" r="22306" b="18817"/>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SG"/>
            </a:p>
          </p:txBody>
        </p:sp>
      </p:grpSp>
      <p:sp>
        <p:nvSpPr>
          <p:cNvPr id="9" name="Rectangle 8"/>
          <p:cNvSpPr/>
          <p:nvPr/>
        </p:nvSpPr>
        <p:spPr>
          <a:xfrm>
            <a:off x="4394869" y="4946799"/>
            <a:ext cx="3312673" cy="56379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7" name="TextBox 26">
            <a:extLst>
              <a:ext uri="{FF2B5EF4-FFF2-40B4-BE49-F238E27FC236}">
                <a16:creationId xmlns:a16="http://schemas.microsoft.com/office/drawing/2014/main" id="{5719C65E-E831-D614-1B27-5C6ECCB15F86}"/>
              </a:ext>
            </a:extLst>
          </p:cNvPr>
          <p:cNvSpPr txBox="1"/>
          <p:nvPr/>
        </p:nvSpPr>
        <p:spPr>
          <a:xfrm>
            <a:off x="8366558" y="3817589"/>
            <a:ext cx="3309437" cy="1655234"/>
          </a:xfrm>
          <a:prstGeom prst="rect">
            <a:avLst/>
          </a:prstGeom>
          <a:noFill/>
        </p:spPr>
        <p:txBody>
          <a:bodyPr wrap="square" lIns="0" tIns="0" rIns="0" bIns="0" rtlCol="0">
            <a:noAutofit/>
          </a:bodyPr>
          <a:lstStyle/>
          <a:p>
            <a:pPr marL="285750" indent="-285750" algn="l">
              <a:spcAft>
                <a:spcPts val="900"/>
              </a:spcAft>
              <a:buFont typeface="Arial" panose="020B0604020202020204" pitchFamily="34" charset="0"/>
              <a:buChar char="•"/>
            </a:pPr>
            <a:r>
              <a:rPr lang="en-SG" sz="1600">
                <a:latin typeface="Sage Text" panose="02010503040201060103" pitchFamily="2" charset="77"/>
              </a:rPr>
              <a:t>T</a:t>
            </a:r>
            <a:r>
              <a:rPr lang="en-SG" sz="1600" b="0" i="0">
                <a:solidFill>
                  <a:schemeClr val="tx1"/>
                </a:solidFill>
                <a:latin typeface="Sage Text" panose="02010503040201060103" pitchFamily="2" charset="77"/>
              </a:rPr>
              <a:t>op Independent Software Vendors (ISVs) in Sage community</a:t>
            </a:r>
          </a:p>
          <a:p>
            <a:pPr marL="285750" indent="-285750" algn="l">
              <a:spcAft>
                <a:spcPts val="900"/>
              </a:spcAft>
              <a:buFont typeface="Arial" panose="020B0604020202020204" pitchFamily="34" charset="0"/>
              <a:buChar char="•"/>
            </a:pPr>
            <a:r>
              <a:rPr lang="en-SG" sz="1600" dirty="0"/>
              <a:t>Earned numerous awards</a:t>
            </a:r>
            <a:endParaRPr lang="en-SG" sz="1600" b="0" i="0">
              <a:solidFill>
                <a:schemeClr val="tx1"/>
              </a:solidFill>
              <a:latin typeface="Sage Text" panose="02010503040201060103" pitchFamily="2" charset="77"/>
            </a:endParaRPr>
          </a:p>
        </p:txBody>
      </p:sp>
    </p:spTree>
    <p:custDataLst>
      <p:tags r:id="rId1"/>
    </p:custDataLst>
    <p:extLst>
      <p:ext uri="{BB962C8B-B14F-4D97-AF65-F5344CB8AC3E}">
        <p14:creationId xmlns:p14="http://schemas.microsoft.com/office/powerpoint/2010/main" val="1446531606"/>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extLst>
    <p:ext uri="{3A86A75C-4F4B-4683-9AE1-C65F6400EC91}">
      <p14:laserTraceLst xmlns:p14="http://schemas.microsoft.com/office/powerpoint/2010/main">
        <p14:tracePtLst>
          <p14:tracePt t="47894" x="4502150" y="6256338"/>
          <p14:tracePt t="47902" x="5192713" y="6281738"/>
          <p14:tracePt t="47911" x="6051550" y="6281738"/>
          <p14:tracePt t="47921" x="6499225" y="6237288"/>
          <p14:tracePt t="47938" x="6716713" y="6211888"/>
          <p14:tracePt t="47955" x="6769100" y="6165850"/>
          <p14:tracePt t="47972" x="6896100" y="6089650"/>
          <p14:tracePt t="47988" x="7031038" y="6026150"/>
          <p14:tracePt t="48004" x="7165975" y="5942013"/>
          <p14:tracePt t="48022" x="7286625" y="5903913"/>
          <p14:tracePt t="48023" x="7370763" y="5903913"/>
          <p14:tracePt t="48038" x="7427913" y="5891213"/>
          <p14:tracePt t="48056" x="7600950" y="5853113"/>
          <p14:tracePt t="48071" x="7748588" y="5800725"/>
          <p14:tracePt t="48090" x="7934325" y="5711825"/>
          <p14:tracePt t="48104" x="8177213" y="5602288"/>
          <p14:tracePt t="48122" x="8407400" y="5481638"/>
          <p14:tracePt t="48138" x="8580438" y="5365750"/>
          <p14:tracePt t="48155" x="8683625" y="5264150"/>
          <p14:tracePt t="48172" x="8753475" y="5180013"/>
          <p14:tracePt t="48188" x="8913813" y="5032375"/>
          <p14:tracePt t="48205" x="9163050" y="4833938"/>
          <p14:tracePt t="48221" x="9521825" y="4578350"/>
          <p14:tracePt t="48222" x="9758363" y="4418013"/>
          <p14:tracePt t="48237" x="9963150" y="4251325"/>
          <p14:tracePt t="48239" x="10271125" y="4071938"/>
          <p14:tracePt t="48255" x="10617200" y="3867150"/>
          <p14:tracePt t="48255" x="10942638" y="3733800"/>
          <p14:tracePt t="48272" x="11180763" y="3579813"/>
          <p14:tracePt t="48272" x="11366500" y="3476625"/>
          <p14:tracePt t="48288" x="11615738" y="3322638"/>
          <p14:tracePt t="48304" x="11725275" y="3246438"/>
          <p14:tracePt t="48321" x="11731625" y="3233738"/>
          <p14:tracePt t="49391" x="11731625" y="3259138"/>
          <p14:tracePt t="50798" x="11731625" y="3208338"/>
          <p14:tracePt t="50807" x="11763375" y="3105150"/>
          <p14:tracePt t="50814" x="11801475" y="3003550"/>
          <p14:tracePt t="50823" x="11814175" y="2971800"/>
          <p14:tracePt t="50903" x="11788775" y="2959100"/>
          <p14:tracePt t="50910" x="11725275" y="3016250"/>
          <p14:tracePt t="50921" x="11685588" y="3086100"/>
          <p14:tracePt t="50938" x="11672888" y="3189288"/>
          <p14:tracePt t="50953" x="11710988" y="3271838"/>
          <p14:tracePt t="50971" x="11833225" y="3362325"/>
          <p14:tracePt t="50987" x="11890375" y="3425825"/>
          <p14:tracePt t="51004" x="11923713" y="3489325"/>
          <p14:tracePt t="51021" x="11930063" y="3535363"/>
          <p14:tracePt t="51038" x="11930063" y="3541713"/>
          <p14:tracePt t="51039" x="11930063" y="3567113"/>
          <p14:tracePt t="51054" x="11930063" y="35798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9669A-16F0-EDE6-6049-D406E8860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3A0CDB-2C07-48BD-2E24-EA626D6E004F}"/>
              </a:ext>
            </a:extLst>
          </p:cNvPr>
          <p:cNvSpPr>
            <a:spLocks noGrp="1"/>
          </p:cNvSpPr>
          <p:nvPr>
            <p:ph type="title"/>
          </p:nvPr>
        </p:nvSpPr>
        <p:spPr>
          <a:xfrm>
            <a:off x="411479" y="301485"/>
            <a:ext cx="11353799" cy="808317"/>
          </a:xfrm>
        </p:spPr>
        <p:txBody>
          <a:bodyPr/>
          <a:lstStyle/>
          <a:p>
            <a:r>
              <a:rPr lang="en-SG"/>
              <a:t>Awards</a:t>
            </a:r>
            <a:endParaRPr lang="en-GB"/>
          </a:p>
        </p:txBody>
      </p:sp>
      <p:sp>
        <p:nvSpPr>
          <p:cNvPr id="3" name="Slide Number Placeholder 2">
            <a:extLst>
              <a:ext uri="{FF2B5EF4-FFF2-40B4-BE49-F238E27FC236}">
                <a16:creationId xmlns:a16="http://schemas.microsoft.com/office/drawing/2014/main" id="{E0B64CEF-4883-B72F-2BBE-8516C2E39D8D}"/>
              </a:ext>
            </a:extLst>
          </p:cNvPr>
          <p:cNvSpPr>
            <a:spLocks noGrp="1"/>
          </p:cNvSpPr>
          <p:nvPr>
            <p:ph type="sldNum" sz="quarter" idx="10"/>
          </p:nvPr>
        </p:nvSpPr>
        <p:spPr>
          <a:xfrm>
            <a:off x="11033125" y="6363843"/>
            <a:ext cx="832612" cy="496563"/>
          </a:xfrm>
        </p:spPr>
        <p:txBody>
          <a:bodyPr/>
          <a:lstStyle/>
          <a:p>
            <a:r>
              <a:rPr lang="en-US">
                <a:latin typeface="Sage UI" panose="02010503040201060103" pitchFamily="2" charset="0"/>
              </a:rPr>
              <a:t>Page </a:t>
            </a:r>
            <a:fld id="{888928BD-9DD5-4B49-B597-3FD2BD4272DD}" type="slidenum">
              <a:rPr smtClean="0">
                <a:latin typeface="Sage UI" panose="02010503040201060103" pitchFamily="2" charset="0"/>
              </a:rPr>
              <a:pPr/>
              <a:t>7</a:t>
            </a:fld>
            <a:endParaRPr>
              <a:latin typeface="Sage UI" panose="02010503040201060103" pitchFamily="2" charset="0"/>
            </a:endParaRPr>
          </a:p>
        </p:txBody>
      </p:sp>
      <p:pic>
        <p:nvPicPr>
          <p:cNvPr id="9" name="Picture 8">
            <a:extLst>
              <a:ext uri="{FF2B5EF4-FFF2-40B4-BE49-F238E27FC236}">
                <a16:creationId xmlns:a16="http://schemas.microsoft.com/office/drawing/2014/main" id="{155B4DFD-E221-655F-072A-9E61E6A22D43}"/>
              </a:ext>
            </a:extLst>
          </p:cNvPr>
          <p:cNvPicPr>
            <a:picLocks noChangeAspect="1"/>
          </p:cNvPicPr>
          <p:nvPr/>
        </p:nvPicPr>
        <p:blipFill>
          <a:blip r:embed="rId3"/>
          <a:stretch>
            <a:fillRect/>
          </a:stretch>
        </p:blipFill>
        <p:spPr>
          <a:xfrm>
            <a:off x="858884" y="1218376"/>
            <a:ext cx="5229494" cy="4269325"/>
          </a:xfrm>
          <a:prstGeom prst="rect">
            <a:avLst/>
          </a:prstGeom>
        </p:spPr>
      </p:pic>
      <p:pic>
        <p:nvPicPr>
          <p:cNvPr id="11" name="Picture 10">
            <a:extLst>
              <a:ext uri="{FF2B5EF4-FFF2-40B4-BE49-F238E27FC236}">
                <a16:creationId xmlns:a16="http://schemas.microsoft.com/office/drawing/2014/main" id="{61661FCF-5CA8-3186-F223-B9315A926D8C}"/>
              </a:ext>
            </a:extLst>
          </p:cNvPr>
          <p:cNvPicPr>
            <a:picLocks noChangeAspect="1"/>
          </p:cNvPicPr>
          <p:nvPr/>
        </p:nvPicPr>
        <p:blipFill>
          <a:blip r:embed="rId4"/>
          <a:stretch>
            <a:fillRect/>
          </a:stretch>
        </p:blipFill>
        <p:spPr>
          <a:xfrm>
            <a:off x="6527166" y="1218376"/>
            <a:ext cx="5152337" cy="4320761"/>
          </a:xfrm>
          <a:prstGeom prst="rect">
            <a:avLst/>
          </a:prstGeom>
        </p:spPr>
      </p:pic>
    </p:spTree>
    <p:extLst>
      <p:ext uri="{BB962C8B-B14F-4D97-AF65-F5344CB8AC3E}">
        <p14:creationId xmlns:p14="http://schemas.microsoft.com/office/powerpoint/2010/main" val="1387955625"/>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D3C5A-CEA8-6DDC-B3F1-41D07C4FA704}"/>
              </a:ext>
            </a:extLst>
          </p:cNvPr>
          <p:cNvSpPr>
            <a:spLocks noGrp="1"/>
          </p:cNvSpPr>
          <p:nvPr>
            <p:ph type="title"/>
          </p:nvPr>
        </p:nvSpPr>
        <p:spPr>
          <a:xfrm>
            <a:off x="435869" y="640080"/>
            <a:ext cx="3659246" cy="2862699"/>
          </a:xfrm>
        </p:spPr>
        <p:txBody>
          <a:bodyPr vert="horz" lIns="91440" tIns="45720" rIns="91440" bIns="45720" rtlCol="0" anchor="b">
            <a:normAutofit/>
          </a:bodyPr>
          <a:lstStyle/>
          <a:p>
            <a:r>
              <a:rPr lang="en-US" sz="4400"/>
              <a:t>PRODUCT OVERVIEW</a:t>
            </a:r>
          </a:p>
        </p:txBody>
      </p:sp>
      <p:sp>
        <p:nvSpPr>
          <p:cNvPr id="5" name="Subtitle 4">
            <a:extLst>
              <a:ext uri="{FF2B5EF4-FFF2-40B4-BE49-F238E27FC236}">
                <a16:creationId xmlns:a16="http://schemas.microsoft.com/office/drawing/2014/main" id="{0E8B56C7-C38F-E96E-3C19-8ACF8AF9E716}"/>
              </a:ext>
            </a:extLst>
          </p:cNvPr>
          <p:cNvSpPr>
            <a:spLocks noGrp="1"/>
          </p:cNvSpPr>
          <p:nvPr>
            <p:ph type="subTitle" idx="1"/>
          </p:nvPr>
        </p:nvSpPr>
        <p:spPr>
          <a:xfrm>
            <a:off x="435869" y="3824516"/>
            <a:ext cx="3659246" cy="2393403"/>
          </a:xfrm>
        </p:spPr>
        <p:txBody>
          <a:bodyPr vert="horz" lIns="91440" tIns="45720" rIns="91440" bIns="45720" rtlCol="0">
            <a:normAutofit/>
          </a:bodyPr>
          <a:lstStyle/>
          <a:p>
            <a:pPr>
              <a:lnSpc>
                <a:spcPct val="100000"/>
              </a:lnSpc>
              <a:spcBef>
                <a:spcPts val="1200"/>
              </a:spcBef>
              <a:spcAft>
                <a:spcPts val="200"/>
              </a:spcAft>
            </a:pPr>
            <a:r>
              <a:rPr lang="en-US" spc="200"/>
              <a:t>Manage all asset-related information, asset accounting, maintenance, leasing and tracking in one centralized system sage 300, providing easy access and visibility.</a:t>
            </a:r>
          </a:p>
        </p:txBody>
      </p:sp>
      <p:pic>
        <p:nvPicPr>
          <p:cNvPr id="4" name="Picture 3" descr="A close-up of a blue sign&#10;&#10;Description automatically generated">
            <a:extLst>
              <a:ext uri="{FF2B5EF4-FFF2-40B4-BE49-F238E27FC236}">
                <a16:creationId xmlns:a16="http://schemas.microsoft.com/office/drawing/2014/main" id="{F2306766-9E2E-E740-3FA3-735436B19C87}"/>
              </a:ext>
            </a:extLst>
          </p:cNvPr>
          <p:cNvPicPr>
            <a:picLocks noChangeAspect="1"/>
          </p:cNvPicPr>
          <p:nvPr/>
        </p:nvPicPr>
        <p:blipFill>
          <a:blip r:embed="rId3"/>
          <a:stretch>
            <a:fillRect/>
          </a:stretch>
        </p:blipFill>
        <p:spPr>
          <a:xfrm>
            <a:off x="5282335" y="2511183"/>
            <a:ext cx="6275667" cy="1835633"/>
          </a:xfrm>
          <a:prstGeom prst="rect">
            <a:avLst/>
          </a:prstGeom>
        </p:spPr>
      </p:pic>
      <p:sp>
        <p:nvSpPr>
          <p:cNvPr id="6" name="TextBox 5">
            <a:extLst>
              <a:ext uri="{FF2B5EF4-FFF2-40B4-BE49-F238E27FC236}">
                <a16:creationId xmlns:a16="http://schemas.microsoft.com/office/drawing/2014/main" id="{7BA3832F-09BA-1A92-C994-2A7BD1A6D638}"/>
              </a:ext>
            </a:extLst>
          </p:cNvPr>
          <p:cNvSpPr txBox="1"/>
          <p:nvPr/>
        </p:nvSpPr>
        <p:spPr>
          <a:xfrm>
            <a:off x="5229842" y="958628"/>
            <a:ext cx="5394302" cy="1446550"/>
          </a:xfrm>
          <a:prstGeom prst="rect">
            <a:avLst/>
          </a:prstGeom>
          <a:noFill/>
        </p:spPr>
        <p:txBody>
          <a:bodyPr wrap="square" rtlCol="0">
            <a:spAutoFit/>
          </a:bodyPr>
          <a:lstStyle/>
          <a:p>
            <a:r>
              <a:rPr lang="en-SG" sz="4400" b="1" i="0">
                <a:solidFill>
                  <a:schemeClr val="bg1"/>
                </a:solidFill>
                <a:effectLst/>
              </a:rPr>
              <a:t>Assets Management</a:t>
            </a:r>
            <a:endParaRPr lang="en-SG" sz="4400" b="1">
              <a:solidFill>
                <a:schemeClr val="bg1"/>
              </a:solidFill>
            </a:endParaRPr>
          </a:p>
        </p:txBody>
      </p:sp>
      <p:sp>
        <p:nvSpPr>
          <p:cNvPr id="7" name="TextBox 6">
            <a:extLst>
              <a:ext uri="{FF2B5EF4-FFF2-40B4-BE49-F238E27FC236}">
                <a16:creationId xmlns:a16="http://schemas.microsoft.com/office/drawing/2014/main" id="{5FFF1AD1-6065-C6CE-11D2-7F75A8D90237}"/>
              </a:ext>
            </a:extLst>
          </p:cNvPr>
          <p:cNvSpPr txBox="1"/>
          <p:nvPr/>
        </p:nvSpPr>
        <p:spPr>
          <a:xfrm>
            <a:off x="435869" y="5899372"/>
            <a:ext cx="6420291" cy="369332"/>
          </a:xfrm>
          <a:prstGeom prst="rect">
            <a:avLst/>
          </a:prstGeom>
          <a:noFill/>
        </p:spPr>
        <p:txBody>
          <a:bodyPr wrap="square">
            <a:spAutoFit/>
          </a:bodyPr>
          <a:lstStyle/>
          <a:p>
            <a:r>
              <a:rPr lang="en-US" b="1">
                <a:hlinkClick r:id="rId4"/>
              </a:rPr>
              <a:t>Norming Assets Management</a:t>
            </a:r>
            <a:endParaRPr lang="en-SG" b="1"/>
          </a:p>
        </p:txBody>
      </p:sp>
    </p:spTree>
    <p:extLst>
      <p:ext uri="{BB962C8B-B14F-4D97-AF65-F5344CB8AC3E}">
        <p14:creationId xmlns:p14="http://schemas.microsoft.com/office/powerpoint/2010/main" val="2521615323"/>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C85C99-F798-95DD-95D8-16FB193F61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2DD660-5409-4574-4AF2-08E69E4A66E4}"/>
              </a:ext>
            </a:extLst>
          </p:cNvPr>
          <p:cNvSpPr>
            <a:spLocks noGrp="1"/>
          </p:cNvSpPr>
          <p:nvPr>
            <p:ph type="title"/>
          </p:nvPr>
        </p:nvSpPr>
        <p:spPr>
          <a:xfrm>
            <a:off x="435869" y="430106"/>
            <a:ext cx="3659246" cy="2862699"/>
          </a:xfrm>
        </p:spPr>
        <p:txBody>
          <a:bodyPr vert="horz" lIns="91440" tIns="45720" rIns="91440" bIns="45720" rtlCol="0" anchor="b">
            <a:normAutofit/>
          </a:bodyPr>
          <a:lstStyle/>
          <a:p>
            <a:pPr lvl="1" algn="l" rtl="0">
              <a:lnSpc>
                <a:spcPct val="90000"/>
              </a:lnSpc>
              <a:spcBef>
                <a:spcPct val="0"/>
              </a:spcBef>
            </a:pPr>
            <a:r>
              <a:rPr lang="en-US" sz="4400" kern="1200" cap="all">
                <a:solidFill>
                  <a:schemeClr val="bg1"/>
                </a:solidFill>
                <a:latin typeface="Sage Headline Black" panose="02010A03040201060103" pitchFamily="2" charset="77"/>
                <a:ea typeface="+mj-ea"/>
                <a:cs typeface="+mj-cs"/>
              </a:rPr>
              <a:t>PRODUCT OVERVIEW</a:t>
            </a:r>
          </a:p>
        </p:txBody>
      </p:sp>
      <p:sp>
        <p:nvSpPr>
          <p:cNvPr id="5" name="Subtitle 4">
            <a:extLst>
              <a:ext uri="{FF2B5EF4-FFF2-40B4-BE49-F238E27FC236}">
                <a16:creationId xmlns:a16="http://schemas.microsoft.com/office/drawing/2014/main" id="{F076A96E-5302-B5D6-F4ED-A2BA4999B97E}"/>
              </a:ext>
            </a:extLst>
          </p:cNvPr>
          <p:cNvSpPr>
            <a:spLocks noGrp="1"/>
          </p:cNvSpPr>
          <p:nvPr>
            <p:ph type="subTitle" idx="1"/>
          </p:nvPr>
        </p:nvSpPr>
        <p:spPr>
          <a:xfrm>
            <a:off x="435869" y="3428999"/>
            <a:ext cx="3659246" cy="2393403"/>
          </a:xfrm>
        </p:spPr>
        <p:txBody>
          <a:bodyPr vert="horz" lIns="91440" tIns="45720" rIns="91440" bIns="45720" rtlCol="0">
            <a:normAutofit/>
          </a:bodyPr>
          <a:lstStyle/>
          <a:p>
            <a:pPr>
              <a:lnSpc>
                <a:spcPct val="100000"/>
              </a:lnSpc>
              <a:spcBef>
                <a:spcPts val="1200"/>
              </a:spcBef>
              <a:spcAft>
                <a:spcPts val="200"/>
              </a:spcAft>
            </a:pPr>
            <a:r>
              <a:rPr lang="en-US" spc="200"/>
              <a:t>Streamline and optimize workflow processes from travel &amp; expenses, procurement to pay, time management, sales quotations, projects and job costing, or custom requisitions</a:t>
            </a:r>
          </a:p>
        </p:txBody>
      </p:sp>
      <p:pic>
        <p:nvPicPr>
          <p:cNvPr id="6" name="Picture 5">
            <a:extLst>
              <a:ext uri="{FF2B5EF4-FFF2-40B4-BE49-F238E27FC236}">
                <a16:creationId xmlns:a16="http://schemas.microsoft.com/office/drawing/2014/main" id="{C9B19954-CB9C-4500-2C22-D16379E55069}"/>
              </a:ext>
            </a:extLst>
          </p:cNvPr>
          <p:cNvPicPr>
            <a:picLocks noChangeAspect="1"/>
          </p:cNvPicPr>
          <p:nvPr/>
        </p:nvPicPr>
        <p:blipFill>
          <a:blip r:embed="rId3"/>
          <a:stretch>
            <a:fillRect/>
          </a:stretch>
        </p:blipFill>
        <p:spPr>
          <a:xfrm>
            <a:off x="5282335" y="1993441"/>
            <a:ext cx="6275667" cy="2871117"/>
          </a:xfrm>
          <a:prstGeom prst="rect">
            <a:avLst/>
          </a:prstGeom>
        </p:spPr>
      </p:pic>
      <p:sp>
        <p:nvSpPr>
          <p:cNvPr id="3" name="TextBox 2">
            <a:extLst>
              <a:ext uri="{FF2B5EF4-FFF2-40B4-BE49-F238E27FC236}">
                <a16:creationId xmlns:a16="http://schemas.microsoft.com/office/drawing/2014/main" id="{E57107CF-08E8-13E0-6527-08902DBF34CD}"/>
              </a:ext>
            </a:extLst>
          </p:cNvPr>
          <p:cNvSpPr txBox="1"/>
          <p:nvPr/>
        </p:nvSpPr>
        <p:spPr>
          <a:xfrm>
            <a:off x="5229842" y="958628"/>
            <a:ext cx="5394302" cy="769441"/>
          </a:xfrm>
          <a:prstGeom prst="rect">
            <a:avLst/>
          </a:prstGeom>
          <a:noFill/>
        </p:spPr>
        <p:txBody>
          <a:bodyPr wrap="square" rtlCol="0">
            <a:spAutoFit/>
          </a:bodyPr>
          <a:lstStyle/>
          <a:p>
            <a:r>
              <a:rPr lang="en-SG" sz="4400" b="0" i="0">
                <a:solidFill>
                  <a:schemeClr val="bg1"/>
                </a:solidFill>
                <a:effectLst/>
                <a:latin typeface="+mj-lt"/>
              </a:rPr>
              <a:t>Resource Manager</a:t>
            </a:r>
            <a:endParaRPr lang="en-SG" sz="4400" b="1">
              <a:solidFill>
                <a:schemeClr val="bg1"/>
              </a:solidFill>
              <a:latin typeface="+mj-lt"/>
            </a:endParaRPr>
          </a:p>
        </p:txBody>
      </p:sp>
      <p:sp>
        <p:nvSpPr>
          <p:cNvPr id="4" name="TextBox 3">
            <a:extLst>
              <a:ext uri="{FF2B5EF4-FFF2-40B4-BE49-F238E27FC236}">
                <a16:creationId xmlns:a16="http://schemas.microsoft.com/office/drawing/2014/main" id="{6B261C81-A2AC-1221-49C7-4683E44BA526}"/>
              </a:ext>
            </a:extLst>
          </p:cNvPr>
          <p:cNvSpPr txBox="1"/>
          <p:nvPr/>
        </p:nvSpPr>
        <p:spPr>
          <a:xfrm>
            <a:off x="435869" y="5899372"/>
            <a:ext cx="6420291" cy="369332"/>
          </a:xfrm>
          <a:prstGeom prst="rect">
            <a:avLst/>
          </a:prstGeom>
          <a:noFill/>
        </p:spPr>
        <p:txBody>
          <a:bodyPr wrap="square">
            <a:spAutoFit/>
          </a:bodyPr>
          <a:lstStyle/>
          <a:p>
            <a:r>
              <a:rPr lang="en-US" b="1">
                <a:hlinkClick r:id="rId4"/>
              </a:rPr>
              <a:t>Norming Resource Manager</a:t>
            </a:r>
            <a:endParaRPr lang="en-SG" b="1"/>
          </a:p>
        </p:txBody>
      </p:sp>
    </p:spTree>
    <p:extLst>
      <p:ext uri="{BB962C8B-B14F-4D97-AF65-F5344CB8AC3E}">
        <p14:creationId xmlns:p14="http://schemas.microsoft.com/office/powerpoint/2010/main" val="549223270"/>
      </p:ext>
    </p:extLst>
  </p:cSld>
  <p:clrMapOvr>
    <a:masterClrMapping/>
  </p:clrMapOvr>
  <mc:AlternateContent xmlns:mc="http://schemas.openxmlformats.org/markup-compatibility/2006">
    <mc:Choice xmlns:p14="http://schemas.microsoft.com/office/powerpoint/2010/main" Requires="p14">
      <p:transition spd="slow" p14:dur="11750"/>
    </mc:Choice>
    <mc:Fallback>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5|4.4|16.7|8.3|0.7|6|1.9|1.2|6.9|3.9|0.7"/>
</p:tagLst>
</file>

<file path=ppt/theme/theme1.xml><?xml version="1.0" encoding="utf-8"?>
<a:theme xmlns:a="http://schemas.openxmlformats.org/drawingml/2006/main" name="Office Theme">
  <a:themeElements>
    <a:clrScheme name="Sage 2022 PPT template">
      <a:dk1>
        <a:srgbClr val="000000"/>
      </a:dk1>
      <a:lt1>
        <a:srgbClr val="FFFFFF"/>
      </a:lt1>
      <a:dk2>
        <a:srgbClr val="00D639"/>
      </a:dk2>
      <a:lt2>
        <a:srgbClr val="FFFFFF"/>
      </a:lt2>
      <a:accent1>
        <a:srgbClr val="00A65C"/>
      </a:accent1>
      <a:accent2>
        <a:srgbClr val="006362"/>
      </a:accent2>
      <a:accent3>
        <a:srgbClr val="00293F"/>
      </a:accent3>
      <a:accent4>
        <a:srgbClr val="003D3C"/>
      </a:accent4>
      <a:accent5>
        <a:srgbClr val="003652"/>
      </a:accent5>
      <a:accent6>
        <a:srgbClr val="001C2D"/>
      </a:accent6>
      <a:hlink>
        <a:srgbClr val="00A02B"/>
      </a:hlink>
      <a:folHlink>
        <a:srgbClr val="00D639"/>
      </a:folHlink>
    </a:clrScheme>
    <a:fontScheme name="Sage New Brand_Mar2022">
      <a:majorFont>
        <a:latin typeface="Sage Headline Black"/>
        <a:ea typeface=""/>
        <a:cs typeface=""/>
      </a:majorFont>
      <a:minorFont>
        <a:latin typeface="Sage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8100" cap="rnd">
          <a:solidFill>
            <a:schemeClr val="tx2"/>
          </a:solidFill>
          <a:round/>
        </a:ln>
      </a:spPr>
      <a:bodyPr rtlCol="0" anchor="ctr"/>
      <a:lstStyle>
        <a:defPPr algn="ctr">
          <a:defRPr sz="1200" b="1" dirty="0" err="1">
            <a:solidFill>
              <a:schemeClr val="tx1"/>
            </a:solidFill>
            <a:latin typeface="Sage Text" panose="02010503040201060103" pitchFamily="2" charset="77"/>
          </a:defRPr>
        </a:defPPr>
      </a:lstStyle>
      <a:style>
        <a:lnRef idx="2">
          <a:schemeClr val="accent1">
            <a:shade val="50000"/>
          </a:schemeClr>
        </a:lnRef>
        <a:fillRef idx="1">
          <a:schemeClr val="accent1"/>
        </a:fillRef>
        <a:effectRef idx="0">
          <a:schemeClr val="accent1"/>
        </a:effectRef>
        <a:fontRef idx="minor">
          <a:schemeClr val="lt1"/>
        </a:fontRef>
      </a:style>
    </a:spDef>
    <a:lnDef>
      <a:spPr>
        <a:ln w="38100" cap="rnd">
          <a:solidFill>
            <a:schemeClr val="tx2"/>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b="0" i="0" dirty="0" err="1" smtClean="0">
            <a:solidFill>
              <a:schemeClr val="tx1"/>
            </a:solidFill>
            <a:latin typeface="Sage Text" panose="02010503040201060103" pitchFamily="2" charset="77"/>
          </a:defRPr>
        </a:defPPr>
      </a:lstStyle>
    </a:txDef>
  </a:objectDefaults>
  <a:extraClrSchemeLst/>
  <a:extLst>
    <a:ext uri="{05A4C25C-085E-4340-85A3-A5531E510DB2}">
      <thm15:themeFamily xmlns:thm15="http://schemas.microsoft.com/office/thememl/2012/main" name="Sage_Corporate_Presentation_MAY 22_NEW BRAND" id="{5CF96660-23CF-44B5-999B-309F1195E953}" vid="{2D17E868-6663-4FF5-AC80-BB078C387C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Sage Text"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B0E5CC728C2C428DF62EE7B495279A" ma:contentTypeVersion="12" ma:contentTypeDescription="Create a new document." ma:contentTypeScope="" ma:versionID="7d9d13c3b4357512ec24cb236a73ab81">
  <xsd:schema xmlns:xsd="http://www.w3.org/2001/XMLSchema" xmlns:xs="http://www.w3.org/2001/XMLSchema" xmlns:p="http://schemas.microsoft.com/office/2006/metadata/properties" xmlns:ns2="0aa94cd5-0e6e-4659-a70e-851061822b55" xmlns:ns3="6c8f376c-3589-4a23-9076-e19ca4d6be2e" targetNamespace="http://schemas.microsoft.com/office/2006/metadata/properties" ma:root="true" ma:fieldsID="d3940134731d7545be84be7728e5875c" ns2:_="" ns3:_="">
    <xsd:import namespace="0aa94cd5-0e6e-4659-a70e-851061822b55"/>
    <xsd:import namespace="6c8f376c-3589-4a23-9076-e19ca4d6be2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a94cd5-0e6e-4659-a70e-851061822b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dddd6-91b6-400d-b8a2-bd6b0ad1f06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c8f376c-3589-4a23-9076-e19ca4d6be2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48dfcc5-a4f8-47cc-8d23-b3e80bf3ec1f}" ma:internalName="TaxCatchAll" ma:showField="CatchAllData" ma:web="6c8f376c-3589-4a23-9076-e19ca4d6be2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a94cd5-0e6e-4659-a70e-851061822b55">
      <Terms xmlns="http://schemas.microsoft.com/office/infopath/2007/PartnerControls"/>
    </lcf76f155ced4ddcb4097134ff3c332f>
    <TaxCatchAll xmlns="6c8f376c-3589-4a23-9076-e19ca4d6be2e" xsi:nil="true"/>
  </documentManagement>
</p:properties>
</file>

<file path=customXml/itemProps1.xml><?xml version="1.0" encoding="utf-8"?>
<ds:datastoreItem xmlns:ds="http://schemas.openxmlformats.org/officeDocument/2006/customXml" ds:itemID="{A3FC5EA3-B9B7-4AED-934E-2AE87DA976AD}">
  <ds:schemaRefs>
    <ds:schemaRef ds:uri="http://schemas.microsoft.com/office/2006/metadata/contentType"/>
    <ds:schemaRef ds:uri="http://schemas.microsoft.com/office/2006/metadata/properties/metaAttributes"/>
    <ds:schemaRef ds:uri="http://www.w3.org/2000/xmlns/"/>
    <ds:schemaRef ds:uri="http://www.w3.org/2001/XMLSchema"/>
    <ds:schemaRef ds:uri="0aa94cd5-0e6e-4659-a70e-851061822b55"/>
    <ds:schemaRef ds:uri="6c8f376c-3589-4a23-9076-e19ca4d6be2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9C93236-6933-4530-B321-45B5C2335B9C}">
  <ds:schemaRefs>
    <ds:schemaRef ds:uri="http://schemas.microsoft.com/sharepoint/v3/contenttype/forms"/>
  </ds:schemaRefs>
</ds:datastoreItem>
</file>

<file path=customXml/itemProps3.xml><?xml version="1.0" encoding="utf-8"?>
<ds:datastoreItem xmlns:ds="http://schemas.openxmlformats.org/officeDocument/2006/customXml" ds:itemID="{A1E3E513-BF00-41F7-8EB3-2640DB9B3550}">
  <ds:schemaRefs>
    <ds:schemaRef ds:uri="0aa94cd5-0e6e-4659-a70e-851061822b55"/>
    <ds:schemaRef ds:uri="http://schemas.openxmlformats.org/package/2006/metadata/core-properties"/>
    <ds:schemaRef ds:uri="http://www.w3.org/XML/1998/namespace"/>
    <ds:schemaRef ds:uri="http://schemas.microsoft.com/office/2006/documentManagement/types"/>
    <ds:schemaRef ds:uri="http://purl.org/dc/elements/1.1/"/>
    <ds:schemaRef ds:uri="http://schemas.microsoft.com/office/2006/metadata/properties"/>
    <ds:schemaRef ds:uri="http://schemas.microsoft.com/office/infopath/2007/PartnerControls"/>
    <ds:schemaRef ds:uri="6c8f376c-3589-4a23-9076-e19ca4d6be2e"/>
    <ds:schemaRef ds:uri="http://purl.org/dc/dcmitype/"/>
    <ds:schemaRef ds:uri="http://purl.org/dc/terms/"/>
  </ds:schemaRefs>
</ds:datastoreItem>
</file>

<file path=docMetadata/LabelInfo.xml><?xml version="1.0" encoding="utf-8"?>
<clbl:labelList xmlns:clbl="http://schemas.microsoft.com/office/2020/mipLabelMetadata">
  <clbl:label id="{3e32dd7c-41f6-492d-a1a3-c58eb02cf4f8}" enabled="0" method="" siteId="{3e32dd7c-41f6-492d-a1a3-c58eb02cf4f8}" removed="1"/>
</clbl:labelList>
</file>

<file path=docProps/app.xml><?xml version="1.0" encoding="utf-8"?>
<Properties xmlns="http://schemas.openxmlformats.org/officeDocument/2006/extended-properties" xmlns:vt="http://schemas.openxmlformats.org/officeDocument/2006/docPropsVTypes">
  <Template>Sage_Corporate_Presentation 2022</Template>
  <TotalTime>217</TotalTime>
  <Words>3412</Words>
  <Application>Microsoft Office PowerPoint</Application>
  <PresentationFormat>Widescreen</PresentationFormat>
  <Paragraphs>432</Paragraphs>
  <Slides>45</Slides>
  <Notes>43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45</vt:i4>
      </vt:variant>
    </vt:vector>
  </HeadingPairs>
  <TitlesOfParts>
    <vt:vector size="60" baseType="lpstr">
      <vt:lpstr>Calibri</vt:lpstr>
      <vt:lpstr>Segoe UI</vt:lpstr>
      <vt:lpstr>Roboto</vt:lpstr>
      <vt:lpstr>Poppins</vt:lpstr>
      <vt:lpstr>DM Sans 9pt 14pt</vt:lpstr>
      <vt:lpstr>Sage UI</vt:lpstr>
      <vt:lpstr>Sage Text</vt:lpstr>
      <vt:lpstr>Sage Text Light</vt:lpstr>
      <vt:lpstr>DengXian</vt:lpstr>
      <vt:lpstr>Aptos</vt:lpstr>
      <vt:lpstr>Sage Headline Black</vt:lpstr>
      <vt:lpstr>Courier New</vt:lpstr>
      <vt:lpstr>Arial</vt:lpstr>
      <vt:lpstr>var(--fontFamily2)</vt:lpstr>
      <vt:lpstr>Office Theme</vt:lpstr>
      <vt:lpstr>      Transform Your Travel &amp; Expense Management with Norming Solutions for Sage 300</vt:lpstr>
      <vt:lpstr>Agenda</vt:lpstr>
      <vt:lpstr>Norming Solutions Introduction </vt:lpstr>
      <vt:lpstr>Problem</vt:lpstr>
      <vt:lpstr>Solving the problem with Norming</vt:lpstr>
      <vt:lpstr>About Norming</vt:lpstr>
      <vt:lpstr>Awards</vt:lpstr>
      <vt:lpstr>PRODUCT OVERVIEW</vt:lpstr>
      <vt:lpstr>PRODUCT OVERVIEW</vt:lpstr>
      <vt:lpstr>PRODUCT OVERVIEW</vt:lpstr>
      <vt:lpstr>Norming Resource Manager – Scaling Sage 300 Beyond Finance</vt:lpstr>
      <vt:lpstr>Robust and Flexible Workflow Engine</vt:lpstr>
      <vt:lpstr>Complex Approval Workflow </vt:lpstr>
      <vt:lpstr>PowerPoint Presentation</vt:lpstr>
      <vt:lpstr>Challenges in Travel &amp; Expense Management   </vt:lpstr>
      <vt:lpstr>Survey Results </vt:lpstr>
      <vt:lpstr>Survey Results</vt:lpstr>
      <vt:lpstr>Manual Travel Process Workflow and Challenges </vt:lpstr>
      <vt:lpstr>Manual Expense Process Workflow and Challenges </vt:lpstr>
      <vt:lpstr>How Norming Solutions Addresses These Challenges    </vt:lpstr>
      <vt:lpstr>How Norming’s Travel and Expense Solution Address The Challenges</vt:lpstr>
      <vt:lpstr>Process delays      Automated Mobile/Web-based Workflow</vt:lpstr>
      <vt:lpstr>Process delays      Automated Mobile/Web-based Workflow</vt:lpstr>
      <vt:lpstr>Process delays      Configurable Auto-reminders</vt:lpstr>
      <vt:lpstr>Process delays      Configurable Auto-reminders</vt:lpstr>
      <vt:lpstr>Approval workflow Efficiency</vt:lpstr>
      <vt:lpstr>Approval workflow Efficiency</vt:lpstr>
      <vt:lpstr>Approval workflow Efficiency</vt:lpstr>
      <vt:lpstr> Lack of Budget Control        Real-Time Budget Tracking </vt:lpstr>
      <vt:lpstr>PowerPoint Presentation</vt:lpstr>
      <vt:lpstr>PowerPoint Presentation</vt:lpstr>
      <vt:lpstr> Lack of visibility      Traceable Approval Status   </vt:lpstr>
      <vt:lpstr>   Policy enforcement and compliance        Built-In Policy Checks     </vt:lpstr>
      <vt:lpstr>   Policy enforcement and compliance        Built-In Policy Checks     </vt:lpstr>
      <vt:lpstr>   Policy enforcement and compliance        Built-In Policy Checks     </vt:lpstr>
      <vt:lpstr>   Policy enforcement and compliance        Built-In Policy Checks     </vt:lpstr>
      <vt:lpstr>    Seamless Integration with Sage 300       </vt:lpstr>
      <vt:lpstr>    Seamless Integration with Sage 300       </vt:lpstr>
      <vt:lpstr>    Seamless Integration with Sage 300       </vt:lpstr>
      <vt:lpstr>    Seamless Integration with Sage 300       </vt:lpstr>
      <vt:lpstr>    Seamless Integration with Sage 300       </vt:lpstr>
      <vt:lpstr>Unlock Growth &amp; Efficiency with Norming’s Smart T&amp;E Solution</vt:lpstr>
      <vt:lpstr>Product Demo   </vt:lpstr>
      <vt:lpstr>Transform Your T&amp;E Today!</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Presentation</dc:title>
  <dc:creator>Wang, Lynn</dc:creator>
  <cp:lastModifiedBy>Lin Jing</cp:lastModifiedBy>
  <cp:revision>23</cp:revision>
  <dcterms:created xsi:type="dcterms:W3CDTF">2022-08-11T02:50:20Z</dcterms:created>
  <dcterms:modified xsi:type="dcterms:W3CDTF">2025-03-19T13:36:32Z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0x010100CFB0E5CC728C2C428DF62EE7B495279A</vt:lpwstr>
  </property>
  <property fmtid="{D5CDD505-2E9C-101B-9397-08002B2CF9AE}" pid="3" name="MediaServiceImageTags">
    <vt:lpwstr/>
  </property>
</Properties>
</file>